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53" r:id="rId5"/>
    <p:sldMasterId id="2147484350" r:id="rId6"/>
  </p:sldMasterIdLst>
  <p:notesMasterIdLst>
    <p:notesMasterId r:id="rId99"/>
  </p:notesMasterIdLst>
  <p:handoutMasterIdLst>
    <p:handoutMasterId r:id="rId100"/>
  </p:handoutMasterIdLst>
  <p:sldIdLst>
    <p:sldId id="1403" r:id="rId7"/>
    <p:sldId id="1423" r:id="rId8"/>
    <p:sldId id="1439" r:id="rId9"/>
    <p:sldId id="1441" r:id="rId10"/>
    <p:sldId id="1443" r:id="rId11"/>
    <p:sldId id="1505" r:id="rId12"/>
    <p:sldId id="1444" r:id="rId13"/>
    <p:sldId id="1445" r:id="rId14"/>
    <p:sldId id="1446" r:id="rId15"/>
    <p:sldId id="1447" r:id="rId16"/>
    <p:sldId id="1455" r:id="rId17"/>
    <p:sldId id="1448" r:id="rId18"/>
    <p:sldId id="1449" r:id="rId19"/>
    <p:sldId id="1450" r:id="rId20"/>
    <p:sldId id="1451" r:id="rId21"/>
    <p:sldId id="1456" r:id="rId22"/>
    <p:sldId id="1460" r:id="rId23"/>
    <p:sldId id="1457" r:id="rId24"/>
    <p:sldId id="1458" r:id="rId25"/>
    <p:sldId id="1459" r:id="rId26"/>
    <p:sldId id="1452" r:id="rId27"/>
    <p:sldId id="1453" r:id="rId28"/>
    <p:sldId id="1454" r:id="rId29"/>
    <p:sldId id="1461" r:id="rId30"/>
    <p:sldId id="1462" r:id="rId31"/>
    <p:sldId id="1476" r:id="rId32"/>
    <p:sldId id="1463" r:id="rId33"/>
    <p:sldId id="1477" r:id="rId34"/>
    <p:sldId id="1478" r:id="rId35"/>
    <p:sldId id="1495" r:id="rId36"/>
    <p:sldId id="1479" r:id="rId37"/>
    <p:sldId id="1480" r:id="rId38"/>
    <p:sldId id="1481" r:id="rId39"/>
    <p:sldId id="1482" r:id="rId40"/>
    <p:sldId id="1503" r:id="rId41"/>
    <p:sldId id="1483" r:id="rId42"/>
    <p:sldId id="1496" r:id="rId43"/>
    <p:sldId id="1497" r:id="rId44"/>
    <p:sldId id="1498" r:id="rId45"/>
    <p:sldId id="1504" r:id="rId46"/>
    <p:sldId id="1499" r:id="rId47"/>
    <p:sldId id="1500" r:id="rId48"/>
    <p:sldId id="1501" r:id="rId49"/>
    <p:sldId id="1502" r:id="rId50"/>
    <p:sldId id="1475" r:id="rId51"/>
    <p:sldId id="1464" r:id="rId52"/>
    <p:sldId id="1465" r:id="rId53"/>
    <p:sldId id="1466" r:id="rId54"/>
    <p:sldId id="1467" r:id="rId55"/>
    <p:sldId id="302" r:id="rId56"/>
    <p:sldId id="303" r:id="rId57"/>
    <p:sldId id="288" r:id="rId58"/>
    <p:sldId id="319" r:id="rId59"/>
    <p:sldId id="287" r:id="rId60"/>
    <p:sldId id="289" r:id="rId61"/>
    <p:sldId id="321" r:id="rId62"/>
    <p:sldId id="291" r:id="rId63"/>
    <p:sldId id="292" r:id="rId64"/>
    <p:sldId id="317" r:id="rId65"/>
    <p:sldId id="325" r:id="rId66"/>
    <p:sldId id="318" r:id="rId67"/>
    <p:sldId id="286" r:id="rId68"/>
    <p:sldId id="320" r:id="rId69"/>
    <p:sldId id="304" r:id="rId70"/>
    <p:sldId id="295" r:id="rId71"/>
    <p:sldId id="1506" r:id="rId72"/>
    <p:sldId id="1507" r:id="rId73"/>
    <p:sldId id="1508" r:id="rId74"/>
    <p:sldId id="1509" r:id="rId75"/>
    <p:sldId id="1510" r:id="rId76"/>
    <p:sldId id="305" r:id="rId77"/>
    <p:sldId id="296" r:id="rId78"/>
    <p:sldId id="297" r:id="rId79"/>
    <p:sldId id="306" r:id="rId80"/>
    <p:sldId id="298" r:id="rId81"/>
    <p:sldId id="299" r:id="rId82"/>
    <p:sldId id="307" r:id="rId83"/>
    <p:sldId id="300" r:id="rId84"/>
    <p:sldId id="308" r:id="rId85"/>
    <p:sldId id="309" r:id="rId86"/>
    <p:sldId id="310" r:id="rId87"/>
    <p:sldId id="311" r:id="rId88"/>
    <p:sldId id="312" r:id="rId89"/>
    <p:sldId id="314" r:id="rId90"/>
    <p:sldId id="1493" r:id="rId91"/>
    <p:sldId id="1489" r:id="rId92"/>
    <p:sldId id="1490" r:id="rId93"/>
    <p:sldId id="1491" r:id="rId94"/>
    <p:sldId id="1494" r:id="rId95"/>
    <p:sldId id="1402" r:id="rId96"/>
    <p:sldId id="1410" r:id="rId97"/>
    <p:sldId id="1416" r:id="rId9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 id="{BF68131C-8EB2-4A6D-ABFA-02E5AB776A1B}">
          <p14:sldIdLst>
            <p14:sldId id="1403"/>
            <p14:sldId id="1423"/>
            <p14:sldId id="1439"/>
            <p14:sldId id="1441"/>
            <p14:sldId id="1443"/>
            <p14:sldId id="1505"/>
            <p14:sldId id="1444"/>
            <p14:sldId id="1445"/>
            <p14:sldId id="1446"/>
            <p14:sldId id="1447"/>
            <p14:sldId id="1455"/>
            <p14:sldId id="1448"/>
            <p14:sldId id="1449"/>
            <p14:sldId id="1450"/>
            <p14:sldId id="1451"/>
            <p14:sldId id="1456"/>
            <p14:sldId id="1460"/>
            <p14:sldId id="1457"/>
            <p14:sldId id="1458"/>
            <p14:sldId id="1459"/>
            <p14:sldId id="1452"/>
            <p14:sldId id="1453"/>
            <p14:sldId id="1454"/>
            <p14:sldId id="1461"/>
            <p14:sldId id="1462"/>
            <p14:sldId id="1476"/>
            <p14:sldId id="1463"/>
            <p14:sldId id="1477"/>
            <p14:sldId id="1478"/>
            <p14:sldId id="1495"/>
            <p14:sldId id="1479"/>
            <p14:sldId id="1480"/>
            <p14:sldId id="1481"/>
            <p14:sldId id="1482"/>
            <p14:sldId id="1503"/>
            <p14:sldId id="1483"/>
            <p14:sldId id="1496"/>
            <p14:sldId id="1497"/>
            <p14:sldId id="1498"/>
            <p14:sldId id="1504"/>
            <p14:sldId id="1499"/>
            <p14:sldId id="1500"/>
            <p14:sldId id="1501"/>
            <p14:sldId id="1502"/>
            <p14:sldId id="1475"/>
            <p14:sldId id="1464"/>
            <p14:sldId id="1465"/>
            <p14:sldId id="1466"/>
            <p14:sldId id="1467"/>
            <p14:sldId id="302"/>
            <p14:sldId id="303"/>
            <p14:sldId id="288"/>
            <p14:sldId id="319"/>
            <p14:sldId id="287"/>
            <p14:sldId id="289"/>
            <p14:sldId id="321"/>
            <p14:sldId id="291"/>
            <p14:sldId id="292"/>
            <p14:sldId id="317"/>
            <p14:sldId id="325"/>
            <p14:sldId id="318"/>
            <p14:sldId id="286"/>
            <p14:sldId id="320"/>
            <p14:sldId id="304"/>
            <p14:sldId id="295"/>
            <p14:sldId id="1506"/>
            <p14:sldId id="1507"/>
            <p14:sldId id="1508"/>
            <p14:sldId id="1509"/>
            <p14:sldId id="1510"/>
            <p14:sldId id="305"/>
            <p14:sldId id="296"/>
            <p14:sldId id="297"/>
            <p14:sldId id="306"/>
            <p14:sldId id="298"/>
            <p14:sldId id="299"/>
            <p14:sldId id="307"/>
            <p14:sldId id="300"/>
            <p14:sldId id="308"/>
            <p14:sldId id="309"/>
            <p14:sldId id="310"/>
            <p14:sldId id="311"/>
            <p14:sldId id="312"/>
            <p14:sldId id="314"/>
            <p14:sldId id="1493"/>
            <p14:sldId id="1489"/>
            <p14:sldId id="1490"/>
            <p14:sldId id="1491"/>
            <p14:sldId id="1494"/>
          </p14:sldIdLst>
        </p14:section>
        <p14:section name="Presentation template" id="{C7FA9FF9-CCBF-4AFF-8011-39A1B6C3CC0F}">
          <p14:sldIdLst>
            <p14:sldId id="1402"/>
            <p14:sldId id="1410"/>
            <p14:sldId id="141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Auri Mathisen" initials="AM" lastIdx="1" clrIdx="7">
    <p:extLst>
      <p:ext uri="{19B8F6BF-5375-455C-9EA6-DF929625EA0E}">
        <p15:presenceInfo xmlns:p15="http://schemas.microsoft.com/office/powerpoint/2012/main" userId="S-1-5-21-383413107-1061881802-891584314-12534" providerId="AD"/>
      </p:ext>
    </p:extLst>
  </p:cmAuthor>
  <p:cmAuthor id="1" name="Mary Feil-Jacobs" initials="MFJ" lastIdx="43" clrIdx="1"/>
  <p:cmAuthor id="8" name="Judi Lee" initials="JL" lastIdx="3" clrIdx="8">
    <p:extLst>
      <p:ext uri="{19B8F6BF-5375-455C-9EA6-DF929625EA0E}">
        <p15:presenceInfo xmlns:p15="http://schemas.microsoft.com/office/powerpoint/2012/main" userId="S-1-5-21-383413107-1061881802-891584314-9954" providerId="AD"/>
      </p:ext>
    </p:extLst>
  </p:cmAuthor>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9" name="David Griffith" initials="DG" lastIdx="3" clrIdx="9">
    <p:extLst>
      <p:ext uri="{19B8F6BF-5375-455C-9EA6-DF929625EA0E}">
        <p15:presenceInfo xmlns:p15="http://schemas.microsoft.com/office/powerpoint/2012/main" userId="S-1-5-21-383413107-1061881802-891584314-4667"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10" name="Mark Rhodes" initials="MR" lastIdx="1" clrIdx="10">
    <p:extLst>
      <p:ext uri="{19B8F6BF-5375-455C-9EA6-DF929625EA0E}">
        <p15:presenceInfo xmlns:p15="http://schemas.microsoft.com/office/powerpoint/2012/main" userId="Mark Rhodes" providerId="None"/>
      </p:ext>
    </p:extLst>
  </p:cmAuthor>
  <p:cmAuthor id="4" name="Mitchell Derrey" initials="MD" lastIdx="6" clrIdx="4">
    <p:extLst>
      <p:ext uri="{19B8F6BF-5375-455C-9EA6-DF929625EA0E}">
        <p15:presenceInfo xmlns:p15="http://schemas.microsoft.com/office/powerpoint/2012/main" userId="S-1-5-21-383413107-1061881802-891584314-4851" providerId="AD"/>
      </p:ext>
    </p:extLst>
  </p:cmAuthor>
  <p:cmAuthor id="5" name="Christen Anderson" initials="CA" lastIdx="19" clrIdx="5">
    <p:extLst>
      <p:ext uri="{19B8F6BF-5375-455C-9EA6-DF929625EA0E}">
        <p15:presenceInfo xmlns:p15="http://schemas.microsoft.com/office/powerpoint/2012/main" userId="Christen Anderson" providerId="None"/>
      </p:ext>
    </p:extLst>
  </p:cmAuthor>
  <p:cmAuthor id="6" name="Delaney Freer" initials="DF" lastIdx="16" clrIdx="6">
    <p:extLst>
      <p:ext uri="{19B8F6BF-5375-455C-9EA6-DF929625EA0E}">
        <p15:presenceInfo xmlns:p15="http://schemas.microsoft.com/office/powerpoint/2012/main" userId="4a46fd6c6e3be69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120"/>
    <a:srgbClr val="1B449A"/>
    <a:srgbClr val="1E275C"/>
    <a:srgbClr val="000000"/>
    <a:srgbClr val="1B4499"/>
    <a:srgbClr val="001E60"/>
    <a:srgbClr val="E6E6E6"/>
    <a:srgbClr val="0095C8"/>
    <a:srgbClr val="E1B81C"/>
    <a:srgbClr val="E4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BAB8EA-C2DE-4FF2-8629-1E1AF6D5BA7F}" v="13" dt="2025-10-16T19:34:13.1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1"/>
    <p:restoredTop sz="94681"/>
  </p:normalViewPr>
  <p:slideViewPr>
    <p:cSldViewPr snapToGrid="0">
      <p:cViewPr varScale="1">
        <p:scale>
          <a:sx n="95" d="100"/>
          <a:sy n="95" d="100"/>
        </p:scale>
        <p:origin x="1152" y="306"/>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microsoft.com/office/2015/10/relationships/revisionInfo" Target="revisionInfo.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microsoft.com/office/2016/11/relationships/changesInfo" Target="changesInfos/changesInfo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Meyer" userId="434c9848-7f9b-4e1d-a1c3-fd0f120a196f" providerId="ADAL" clId="{307E4638-5859-41C6-86CC-DAA64FD3CC79}"/>
    <pc:docChg chg="custSel addSld delSld modSld sldOrd modSection">
      <pc:chgData name="Alex Meyer" userId="434c9848-7f9b-4e1d-a1c3-fd0f120a196f" providerId="ADAL" clId="{307E4638-5859-41C6-86CC-DAA64FD3CC79}" dt="2025-10-16T19:34:59.095" v="301" actId="47"/>
      <pc:docMkLst>
        <pc:docMk/>
      </pc:docMkLst>
      <pc:sldChg chg="ord">
        <pc:chgData name="Alex Meyer" userId="434c9848-7f9b-4e1d-a1c3-fd0f120a196f" providerId="ADAL" clId="{307E4638-5859-41C6-86CC-DAA64FD3CC79}" dt="2025-10-16T19:26:23.483" v="49"/>
        <pc:sldMkLst>
          <pc:docMk/>
          <pc:sldMk cId="3967526866" sldId="286"/>
        </pc:sldMkLst>
      </pc:sldChg>
      <pc:sldChg chg="ord">
        <pc:chgData name="Alex Meyer" userId="434c9848-7f9b-4e1d-a1c3-fd0f120a196f" providerId="ADAL" clId="{307E4638-5859-41C6-86CC-DAA64FD3CC79}" dt="2025-10-16T19:27:01.678" v="53"/>
        <pc:sldMkLst>
          <pc:docMk/>
          <pc:sldMk cId="1761034698" sldId="287"/>
        </pc:sldMkLst>
      </pc:sldChg>
      <pc:sldChg chg="addSp modSp mod">
        <pc:chgData name="Alex Meyer" userId="434c9848-7f9b-4e1d-a1c3-fd0f120a196f" providerId="ADAL" clId="{307E4638-5859-41C6-86CC-DAA64FD3CC79}" dt="2025-10-16T19:29:03.790" v="116" actId="1076"/>
        <pc:sldMkLst>
          <pc:docMk/>
          <pc:sldMk cId="1580980036" sldId="289"/>
        </pc:sldMkLst>
        <pc:spChg chg="mod">
          <ac:chgData name="Alex Meyer" userId="434c9848-7f9b-4e1d-a1c3-fd0f120a196f" providerId="ADAL" clId="{307E4638-5859-41C6-86CC-DAA64FD3CC79}" dt="2025-10-16T19:28:52.857" v="110" actId="20577"/>
          <ac:spMkLst>
            <pc:docMk/>
            <pc:sldMk cId="1580980036" sldId="289"/>
            <ac:spMk id="5" creationId="{0BE75C50-41BC-6521-477D-E7384B562020}"/>
          </ac:spMkLst>
        </pc:spChg>
        <pc:picChg chg="mod">
          <ac:chgData name="Alex Meyer" userId="434c9848-7f9b-4e1d-a1c3-fd0f120a196f" providerId="ADAL" clId="{307E4638-5859-41C6-86CC-DAA64FD3CC79}" dt="2025-10-16T19:29:03.790" v="116" actId="1076"/>
          <ac:picMkLst>
            <pc:docMk/>
            <pc:sldMk cId="1580980036" sldId="289"/>
            <ac:picMk id="2" creationId="{67440FC3-DB04-0483-E726-2C8E58344930}"/>
          </ac:picMkLst>
        </pc:picChg>
        <pc:picChg chg="add mod">
          <ac:chgData name="Alex Meyer" userId="434c9848-7f9b-4e1d-a1c3-fd0f120a196f" providerId="ADAL" clId="{307E4638-5859-41C6-86CC-DAA64FD3CC79}" dt="2025-10-16T19:29:02.446" v="115" actId="14100"/>
          <ac:picMkLst>
            <pc:docMk/>
            <pc:sldMk cId="1580980036" sldId="289"/>
            <ac:picMk id="3" creationId="{19AA7861-C3C0-6F4A-D2CE-27C036D9F68E}"/>
          </ac:picMkLst>
        </pc:picChg>
      </pc:sldChg>
      <pc:sldChg chg="del">
        <pc:chgData name="Alex Meyer" userId="434c9848-7f9b-4e1d-a1c3-fd0f120a196f" providerId="ADAL" clId="{307E4638-5859-41C6-86CC-DAA64FD3CC79}" dt="2025-10-16T19:34:33.253" v="298" actId="47"/>
        <pc:sldMkLst>
          <pc:docMk/>
          <pc:sldMk cId="91168391" sldId="294"/>
        </pc:sldMkLst>
      </pc:sldChg>
      <pc:sldChg chg="modSp mod">
        <pc:chgData name="Alex Meyer" userId="434c9848-7f9b-4e1d-a1c3-fd0f120a196f" providerId="ADAL" clId="{307E4638-5859-41C6-86CC-DAA64FD3CC79}" dt="2025-10-16T19:30:10.832" v="124" actId="1076"/>
        <pc:sldMkLst>
          <pc:docMk/>
          <pc:sldMk cId="2620625428" sldId="295"/>
        </pc:sldMkLst>
        <pc:spChg chg="mod">
          <ac:chgData name="Alex Meyer" userId="434c9848-7f9b-4e1d-a1c3-fd0f120a196f" providerId="ADAL" clId="{307E4638-5859-41C6-86CC-DAA64FD3CC79}" dt="2025-10-16T19:30:03.419" v="121" actId="255"/>
          <ac:spMkLst>
            <pc:docMk/>
            <pc:sldMk cId="2620625428" sldId="295"/>
            <ac:spMk id="5" creationId="{29046DDF-9182-EE7E-34DA-BB9B8BEEFBF1}"/>
          </ac:spMkLst>
        </pc:spChg>
        <pc:picChg chg="mod">
          <ac:chgData name="Alex Meyer" userId="434c9848-7f9b-4e1d-a1c3-fd0f120a196f" providerId="ADAL" clId="{307E4638-5859-41C6-86CC-DAA64FD3CC79}" dt="2025-10-16T19:30:10.832" v="124" actId="1076"/>
          <ac:picMkLst>
            <pc:docMk/>
            <pc:sldMk cId="2620625428" sldId="295"/>
            <ac:picMk id="2" creationId="{9C987DF7-C8FF-0875-98E8-2DCD25B25B0F}"/>
          </ac:picMkLst>
        </pc:picChg>
      </pc:sldChg>
      <pc:sldChg chg="modSp mod">
        <pc:chgData name="Alex Meyer" userId="434c9848-7f9b-4e1d-a1c3-fd0f120a196f" providerId="ADAL" clId="{307E4638-5859-41C6-86CC-DAA64FD3CC79}" dt="2025-10-16T19:27:15.517" v="57" actId="1076"/>
        <pc:sldMkLst>
          <pc:docMk/>
          <pc:sldMk cId="1372069598" sldId="303"/>
        </pc:sldMkLst>
        <pc:spChg chg="mod">
          <ac:chgData name="Alex Meyer" userId="434c9848-7f9b-4e1d-a1c3-fd0f120a196f" providerId="ADAL" clId="{307E4638-5859-41C6-86CC-DAA64FD3CC79}" dt="2025-10-16T19:27:14.139" v="56" actId="1076"/>
          <ac:spMkLst>
            <pc:docMk/>
            <pc:sldMk cId="1372069598" sldId="303"/>
            <ac:spMk id="5" creationId="{99C22B20-B57A-3E83-3417-11CFB3368756}"/>
          </ac:spMkLst>
        </pc:spChg>
        <pc:picChg chg="mod">
          <ac:chgData name="Alex Meyer" userId="434c9848-7f9b-4e1d-a1c3-fd0f120a196f" providerId="ADAL" clId="{307E4638-5859-41C6-86CC-DAA64FD3CC79}" dt="2025-10-16T19:27:15.517" v="57" actId="1076"/>
          <ac:picMkLst>
            <pc:docMk/>
            <pc:sldMk cId="1372069598" sldId="303"/>
            <ac:picMk id="6" creationId="{C59A74E2-DDD0-51DC-1226-AA69BC35A390}"/>
          </ac:picMkLst>
        </pc:picChg>
      </pc:sldChg>
      <pc:sldChg chg="del">
        <pc:chgData name="Alex Meyer" userId="434c9848-7f9b-4e1d-a1c3-fd0f120a196f" providerId="ADAL" clId="{307E4638-5859-41C6-86CC-DAA64FD3CC79}" dt="2025-10-16T19:34:59.095" v="301" actId="47"/>
        <pc:sldMkLst>
          <pc:docMk/>
          <pc:sldMk cId="4199714320" sldId="313"/>
        </pc:sldMkLst>
      </pc:sldChg>
      <pc:sldChg chg="addSp delSp modSp mod">
        <pc:chgData name="Alex Meyer" userId="434c9848-7f9b-4e1d-a1c3-fd0f120a196f" providerId="ADAL" clId="{307E4638-5859-41C6-86CC-DAA64FD3CC79}" dt="2025-10-16T19:26:10.063" v="47" actId="1076"/>
        <pc:sldMkLst>
          <pc:docMk/>
          <pc:sldMk cId="2578081949" sldId="318"/>
        </pc:sldMkLst>
        <pc:spChg chg="mod">
          <ac:chgData name="Alex Meyer" userId="434c9848-7f9b-4e1d-a1c3-fd0f120a196f" providerId="ADAL" clId="{307E4638-5859-41C6-86CC-DAA64FD3CC79}" dt="2025-10-16T19:25:40.762" v="37" actId="1076"/>
          <ac:spMkLst>
            <pc:docMk/>
            <pc:sldMk cId="2578081949" sldId="318"/>
            <ac:spMk id="2" creationId="{41FDFBD0-7462-9CF8-2466-3C41D3690E26}"/>
          </ac:spMkLst>
        </pc:spChg>
        <pc:spChg chg="mod">
          <ac:chgData name="Alex Meyer" userId="434c9848-7f9b-4e1d-a1c3-fd0f120a196f" providerId="ADAL" clId="{307E4638-5859-41C6-86CC-DAA64FD3CC79}" dt="2025-10-16T19:26:06.721" v="46" actId="255"/>
          <ac:spMkLst>
            <pc:docMk/>
            <pc:sldMk cId="2578081949" sldId="318"/>
            <ac:spMk id="3" creationId="{63A76547-7CD0-4CF5-7BE7-743FB4EE7ED4}"/>
          </ac:spMkLst>
        </pc:spChg>
        <pc:picChg chg="add mod">
          <ac:chgData name="Alex Meyer" userId="434c9848-7f9b-4e1d-a1c3-fd0f120a196f" providerId="ADAL" clId="{307E4638-5859-41C6-86CC-DAA64FD3CC79}" dt="2025-10-16T19:25:51.567" v="43" actId="1076"/>
          <ac:picMkLst>
            <pc:docMk/>
            <pc:sldMk cId="2578081949" sldId="318"/>
            <ac:picMk id="4" creationId="{8FF73391-6848-333B-4AC1-AA8BBB789B9F}"/>
          </ac:picMkLst>
        </pc:picChg>
        <pc:picChg chg="del">
          <ac:chgData name="Alex Meyer" userId="434c9848-7f9b-4e1d-a1c3-fd0f120a196f" providerId="ADAL" clId="{307E4638-5859-41C6-86CC-DAA64FD3CC79}" dt="2025-10-16T19:24:20.749" v="2" actId="478"/>
          <ac:picMkLst>
            <pc:docMk/>
            <pc:sldMk cId="2578081949" sldId="318"/>
            <ac:picMk id="5" creationId="{BF2D5D64-D0E5-4177-8BC8-5DEE755E5AA0}"/>
          </ac:picMkLst>
        </pc:picChg>
        <pc:picChg chg="add mod">
          <ac:chgData name="Alex Meyer" userId="434c9848-7f9b-4e1d-a1c3-fd0f120a196f" providerId="ADAL" clId="{307E4638-5859-41C6-86CC-DAA64FD3CC79}" dt="2025-10-16T19:26:10.063" v="47" actId="1076"/>
          <ac:picMkLst>
            <pc:docMk/>
            <pc:sldMk cId="2578081949" sldId="318"/>
            <ac:picMk id="6" creationId="{1B9B0B7A-D9D9-994F-9498-AEF8352AED68}"/>
          </ac:picMkLst>
        </pc:picChg>
      </pc:sldChg>
      <pc:sldChg chg="modSp mod ord">
        <pc:chgData name="Alex Meyer" userId="434c9848-7f9b-4e1d-a1c3-fd0f120a196f" providerId="ADAL" clId="{307E4638-5859-41C6-86CC-DAA64FD3CC79}" dt="2025-10-16T19:28:04.653" v="70" actId="27636"/>
        <pc:sldMkLst>
          <pc:docMk/>
          <pc:sldMk cId="1182793283" sldId="319"/>
        </pc:sldMkLst>
        <pc:spChg chg="mod">
          <ac:chgData name="Alex Meyer" userId="434c9848-7f9b-4e1d-a1c3-fd0f120a196f" providerId="ADAL" clId="{307E4638-5859-41C6-86CC-DAA64FD3CC79}" dt="2025-10-16T19:27:22.301" v="58" actId="255"/>
          <ac:spMkLst>
            <pc:docMk/>
            <pc:sldMk cId="1182793283" sldId="319"/>
            <ac:spMk id="4" creationId="{17FDE25F-1CA7-92BB-F156-06AE406AE924}"/>
          </ac:spMkLst>
        </pc:spChg>
        <pc:spChg chg="mod">
          <ac:chgData name="Alex Meyer" userId="434c9848-7f9b-4e1d-a1c3-fd0f120a196f" providerId="ADAL" clId="{307E4638-5859-41C6-86CC-DAA64FD3CC79}" dt="2025-10-16T19:28:04.653" v="70" actId="27636"/>
          <ac:spMkLst>
            <pc:docMk/>
            <pc:sldMk cId="1182793283" sldId="319"/>
            <ac:spMk id="5" creationId="{8B15A8FD-8A41-EAB5-219C-2B8D3B011AFB}"/>
          </ac:spMkLst>
        </pc:spChg>
      </pc:sldChg>
      <pc:sldChg chg="addSp delSp modSp new mod">
        <pc:chgData name="Alex Meyer" userId="434c9848-7f9b-4e1d-a1c3-fd0f120a196f" providerId="ADAL" clId="{307E4638-5859-41C6-86CC-DAA64FD3CC79}" dt="2025-10-16T19:30:30.684" v="154" actId="478"/>
        <pc:sldMkLst>
          <pc:docMk/>
          <pc:sldMk cId="3006225003" sldId="1506"/>
        </pc:sldMkLst>
        <pc:spChg chg="mod">
          <ac:chgData name="Alex Meyer" userId="434c9848-7f9b-4e1d-a1c3-fd0f120a196f" providerId="ADAL" clId="{307E4638-5859-41C6-86CC-DAA64FD3CC79}" dt="2025-10-16T19:30:22.551" v="149" actId="20577"/>
          <ac:spMkLst>
            <pc:docMk/>
            <pc:sldMk cId="3006225003" sldId="1506"/>
            <ac:spMk id="2" creationId="{8CFA7EBA-A7C2-7022-4213-B679B2F90307}"/>
          </ac:spMkLst>
        </pc:spChg>
        <pc:spChg chg="del">
          <ac:chgData name="Alex Meyer" userId="434c9848-7f9b-4e1d-a1c3-fd0f120a196f" providerId="ADAL" clId="{307E4638-5859-41C6-86CC-DAA64FD3CC79}" dt="2025-10-16T19:30:30.684" v="154" actId="478"/>
          <ac:spMkLst>
            <pc:docMk/>
            <pc:sldMk cId="3006225003" sldId="1506"/>
            <ac:spMk id="3" creationId="{47192DE5-37FF-0A5A-FAF8-26C8C1832626}"/>
          </ac:spMkLst>
        </pc:spChg>
        <pc:picChg chg="add mod">
          <ac:chgData name="Alex Meyer" userId="434c9848-7f9b-4e1d-a1c3-fd0f120a196f" providerId="ADAL" clId="{307E4638-5859-41C6-86CC-DAA64FD3CC79}" dt="2025-10-16T19:30:29.315" v="153" actId="1076"/>
          <ac:picMkLst>
            <pc:docMk/>
            <pc:sldMk cId="3006225003" sldId="1506"/>
            <ac:picMk id="4" creationId="{0EB9F1B8-4CFB-E3FD-5B7B-E6DC39C94DD3}"/>
          </ac:picMkLst>
        </pc:picChg>
      </pc:sldChg>
      <pc:sldChg chg="addSp modSp add mod">
        <pc:chgData name="Alex Meyer" userId="434c9848-7f9b-4e1d-a1c3-fd0f120a196f" providerId="ADAL" clId="{307E4638-5859-41C6-86CC-DAA64FD3CC79}" dt="2025-10-16T19:31:07.279" v="197" actId="1076"/>
        <pc:sldMkLst>
          <pc:docMk/>
          <pc:sldMk cId="2301396661" sldId="1507"/>
        </pc:sldMkLst>
        <pc:spChg chg="mod">
          <ac:chgData name="Alex Meyer" userId="434c9848-7f9b-4e1d-a1c3-fd0f120a196f" providerId="ADAL" clId="{307E4638-5859-41C6-86CC-DAA64FD3CC79}" dt="2025-10-16T19:30:43.908" v="190" actId="20577"/>
          <ac:spMkLst>
            <pc:docMk/>
            <pc:sldMk cId="2301396661" sldId="1507"/>
            <ac:spMk id="2" creationId="{1926C6F5-9199-745A-ED19-9AA904E89FF8}"/>
          </ac:spMkLst>
        </pc:spChg>
        <pc:spChg chg="mod">
          <ac:chgData name="Alex Meyer" userId="434c9848-7f9b-4e1d-a1c3-fd0f120a196f" providerId="ADAL" clId="{307E4638-5859-41C6-86CC-DAA64FD3CC79}" dt="2025-10-16T19:30:51.289" v="192" actId="255"/>
          <ac:spMkLst>
            <pc:docMk/>
            <pc:sldMk cId="2301396661" sldId="1507"/>
            <ac:spMk id="3" creationId="{3D96357E-9467-D648-5115-DBBD13FC9AAA}"/>
          </ac:spMkLst>
        </pc:spChg>
        <pc:graphicFrameChg chg="add mod modGraphic">
          <ac:chgData name="Alex Meyer" userId="434c9848-7f9b-4e1d-a1c3-fd0f120a196f" providerId="ADAL" clId="{307E4638-5859-41C6-86CC-DAA64FD3CC79}" dt="2025-10-16T19:31:07.279" v="197" actId="1076"/>
          <ac:graphicFrameMkLst>
            <pc:docMk/>
            <pc:sldMk cId="2301396661" sldId="1507"/>
            <ac:graphicFrameMk id="4" creationId="{5C4D0C79-DACD-1398-5F00-0EB2BD55301E}"/>
          </ac:graphicFrameMkLst>
        </pc:graphicFrameChg>
      </pc:sldChg>
      <pc:sldChg chg="modSp add mod">
        <pc:chgData name="Alex Meyer" userId="434c9848-7f9b-4e1d-a1c3-fd0f120a196f" providerId="ADAL" clId="{307E4638-5859-41C6-86CC-DAA64FD3CC79}" dt="2025-10-16T19:33:24.309" v="229" actId="1076"/>
        <pc:sldMkLst>
          <pc:docMk/>
          <pc:sldMk cId="4156815711" sldId="1508"/>
        </pc:sldMkLst>
        <pc:spChg chg="mod">
          <ac:chgData name="Alex Meyer" userId="434c9848-7f9b-4e1d-a1c3-fd0f120a196f" providerId="ADAL" clId="{307E4638-5859-41C6-86CC-DAA64FD3CC79}" dt="2025-10-16T19:33:10.749" v="226" actId="20577"/>
          <ac:spMkLst>
            <pc:docMk/>
            <pc:sldMk cId="4156815711" sldId="1508"/>
            <ac:spMk id="2" creationId="{AF6B1042-D819-DF66-0967-2DE9E44AA63C}"/>
          </ac:spMkLst>
        </pc:spChg>
        <pc:spChg chg="mod">
          <ac:chgData name="Alex Meyer" userId="434c9848-7f9b-4e1d-a1c3-fd0f120a196f" providerId="ADAL" clId="{307E4638-5859-41C6-86CC-DAA64FD3CC79}" dt="2025-10-16T19:33:24.309" v="229" actId="1076"/>
          <ac:spMkLst>
            <pc:docMk/>
            <pc:sldMk cId="4156815711" sldId="1508"/>
            <ac:spMk id="3" creationId="{F6E2E3AE-E231-57CB-61FC-7C22A2045EF9}"/>
          </ac:spMkLst>
        </pc:spChg>
      </pc:sldChg>
      <pc:sldChg chg="modSp new mod">
        <pc:chgData name="Alex Meyer" userId="434c9848-7f9b-4e1d-a1c3-fd0f120a196f" providerId="ADAL" clId="{307E4638-5859-41C6-86CC-DAA64FD3CC79}" dt="2025-10-16T19:33:53.912" v="252" actId="1076"/>
        <pc:sldMkLst>
          <pc:docMk/>
          <pc:sldMk cId="828633403" sldId="1509"/>
        </pc:sldMkLst>
        <pc:spChg chg="mod">
          <ac:chgData name="Alex Meyer" userId="434c9848-7f9b-4e1d-a1c3-fd0f120a196f" providerId="ADAL" clId="{307E4638-5859-41C6-86CC-DAA64FD3CC79}" dt="2025-10-16T19:33:39.954" v="249" actId="20577"/>
          <ac:spMkLst>
            <pc:docMk/>
            <pc:sldMk cId="828633403" sldId="1509"/>
            <ac:spMk id="2" creationId="{24BAE69B-FD35-5730-B43C-F49526E36EA7}"/>
          </ac:spMkLst>
        </pc:spChg>
        <pc:spChg chg="mod">
          <ac:chgData name="Alex Meyer" userId="434c9848-7f9b-4e1d-a1c3-fd0f120a196f" providerId="ADAL" clId="{307E4638-5859-41C6-86CC-DAA64FD3CC79}" dt="2025-10-16T19:33:53.912" v="252" actId="1076"/>
          <ac:spMkLst>
            <pc:docMk/>
            <pc:sldMk cId="828633403" sldId="1509"/>
            <ac:spMk id="3" creationId="{AA1A929A-F76A-3CC5-4B37-BC05DF30E6F9}"/>
          </ac:spMkLst>
        </pc:spChg>
      </pc:sldChg>
      <pc:sldChg chg="addSp delSp modSp new mod">
        <pc:chgData name="Alex Meyer" userId="434c9848-7f9b-4e1d-a1c3-fd0f120a196f" providerId="ADAL" clId="{307E4638-5859-41C6-86CC-DAA64FD3CC79}" dt="2025-10-16T19:34:21.313" v="297" actId="1076"/>
        <pc:sldMkLst>
          <pc:docMk/>
          <pc:sldMk cId="175511231" sldId="1510"/>
        </pc:sldMkLst>
        <pc:spChg chg="mod">
          <ac:chgData name="Alex Meyer" userId="434c9848-7f9b-4e1d-a1c3-fd0f120a196f" providerId="ADAL" clId="{307E4638-5859-41C6-86CC-DAA64FD3CC79}" dt="2025-10-16T19:34:09.737" v="290" actId="255"/>
          <ac:spMkLst>
            <pc:docMk/>
            <pc:sldMk cId="175511231" sldId="1510"/>
            <ac:spMk id="2" creationId="{3D0369E5-EAA3-6A61-7B0A-3F2E3FF383D3}"/>
          </ac:spMkLst>
        </pc:spChg>
        <pc:spChg chg="del">
          <ac:chgData name="Alex Meyer" userId="434c9848-7f9b-4e1d-a1c3-fd0f120a196f" providerId="ADAL" clId="{307E4638-5859-41C6-86CC-DAA64FD3CC79}" dt="2025-10-16T19:34:12.909" v="291" actId="478"/>
          <ac:spMkLst>
            <pc:docMk/>
            <pc:sldMk cId="175511231" sldId="1510"/>
            <ac:spMk id="3" creationId="{34E469F4-4448-8B1A-B38C-BC9C3EEE80DE}"/>
          </ac:spMkLst>
        </pc:spChg>
        <pc:picChg chg="add mod">
          <ac:chgData name="Alex Meyer" userId="434c9848-7f9b-4e1d-a1c3-fd0f120a196f" providerId="ADAL" clId="{307E4638-5859-41C6-86CC-DAA64FD3CC79}" dt="2025-10-16T19:34:21.313" v="297" actId="1076"/>
          <ac:picMkLst>
            <pc:docMk/>
            <pc:sldMk cId="175511231" sldId="1510"/>
            <ac:picMk id="4" creationId="{3E7DF992-511F-EF56-1841-72F439176508}"/>
          </ac:picMkLst>
        </pc:picChg>
      </pc:sldChg>
      <pc:sldChg chg="new del">
        <pc:chgData name="Alex Meyer" userId="434c9848-7f9b-4e1d-a1c3-fd0f120a196f" providerId="ADAL" clId="{307E4638-5859-41C6-86CC-DAA64FD3CC79}" dt="2025-10-16T19:34:34.289" v="299" actId="47"/>
        <pc:sldMkLst>
          <pc:docMk/>
          <pc:sldMk cId="1813592164" sldId="1511"/>
        </pc:sldMkLst>
      </pc:sldChg>
      <pc:sldChg chg="new del">
        <pc:chgData name="Alex Meyer" userId="434c9848-7f9b-4e1d-a1c3-fd0f120a196f" providerId="ADAL" clId="{307E4638-5859-41C6-86CC-DAA64FD3CC79}" dt="2025-10-16T19:34:35.353" v="300" actId="47"/>
        <pc:sldMkLst>
          <pc:docMk/>
          <pc:sldMk cId="2474290047" sldId="1512"/>
        </pc:sldMkLst>
      </pc:sldChg>
    </pc:docChg>
  </pc:docChgLst>
</pc:chgInfo>
</file>

<file path=ppt/diagrams/_rels/data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_rels/drawing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E7FE4D-A4C5-4CFB-A16C-AC4A48F3A05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AE8BC00-CCCE-4933-AB4D-8678BCE023C3}">
      <dgm:prSet/>
      <dgm:spPr/>
      <dgm:t>
        <a:bodyPr/>
        <a:lstStyle/>
        <a:p>
          <a:r>
            <a:rPr lang="en-US"/>
            <a:t>Do you create / modify security from user interface or Application Explorer?</a:t>
          </a:r>
        </a:p>
      </dgm:t>
    </dgm:pt>
    <dgm:pt modelId="{3E896910-3A55-45F5-9AC6-58B1E8885D33}" type="parTrans" cxnId="{A5DE7D9D-8CBB-467B-BC15-83F93403B0C0}">
      <dgm:prSet/>
      <dgm:spPr/>
      <dgm:t>
        <a:bodyPr/>
        <a:lstStyle/>
        <a:p>
          <a:endParaRPr lang="en-US"/>
        </a:p>
      </dgm:t>
    </dgm:pt>
    <dgm:pt modelId="{FA7A7C6C-1E23-4D4C-9B85-F0817D7F75FE}" type="sibTrans" cxnId="{A5DE7D9D-8CBB-467B-BC15-83F93403B0C0}">
      <dgm:prSet/>
      <dgm:spPr/>
      <dgm:t>
        <a:bodyPr/>
        <a:lstStyle/>
        <a:p>
          <a:endParaRPr lang="en-US"/>
        </a:p>
      </dgm:t>
    </dgm:pt>
    <dgm:pt modelId="{5D831ADD-AC8A-497E-B19F-FEB42481AC2A}">
      <dgm:prSet/>
      <dgm:spPr/>
      <dgm:t>
        <a:bodyPr/>
        <a:lstStyle/>
        <a:p>
          <a:r>
            <a:rPr lang="en-US"/>
            <a:t>How do you manage source control of security?</a:t>
          </a:r>
        </a:p>
      </dgm:t>
    </dgm:pt>
    <dgm:pt modelId="{D8890434-772F-46FC-BBD6-2B6CB1715894}" type="parTrans" cxnId="{0B238C3F-E2F6-4CE5-B939-B32B8735C5EB}">
      <dgm:prSet/>
      <dgm:spPr/>
      <dgm:t>
        <a:bodyPr/>
        <a:lstStyle/>
        <a:p>
          <a:endParaRPr lang="en-US"/>
        </a:p>
      </dgm:t>
    </dgm:pt>
    <dgm:pt modelId="{6C43F687-B670-433A-A603-5E3245ED6709}" type="sibTrans" cxnId="{0B238C3F-E2F6-4CE5-B939-B32B8735C5EB}">
      <dgm:prSet/>
      <dgm:spPr/>
      <dgm:t>
        <a:bodyPr/>
        <a:lstStyle/>
        <a:p>
          <a:endParaRPr lang="en-US"/>
        </a:p>
      </dgm:t>
    </dgm:pt>
    <dgm:pt modelId="{03D9A549-46F5-4552-A788-72A3731929CA}" type="pres">
      <dgm:prSet presAssocID="{F7E7FE4D-A4C5-4CFB-A16C-AC4A48F3A050}" presName="linear" presStyleCnt="0">
        <dgm:presLayoutVars>
          <dgm:animLvl val="lvl"/>
          <dgm:resizeHandles val="exact"/>
        </dgm:presLayoutVars>
      </dgm:prSet>
      <dgm:spPr/>
    </dgm:pt>
    <dgm:pt modelId="{775C4342-EA0C-4D91-A7C3-1355DAB59938}" type="pres">
      <dgm:prSet presAssocID="{8AE8BC00-CCCE-4933-AB4D-8678BCE023C3}" presName="parentText" presStyleLbl="node1" presStyleIdx="0" presStyleCnt="2">
        <dgm:presLayoutVars>
          <dgm:chMax val="0"/>
          <dgm:bulletEnabled val="1"/>
        </dgm:presLayoutVars>
      </dgm:prSet>
      <dgm:spPr/>
    </dgm:pt>
    <dgm:pt modelId="{4DBD00E4-4FC4-4783-8215-2B0141ABB75F}" type="pres">
      <dgm:prSet presAssocID="{FA7A7C6C-1E23-4D4C-9B85-F0817D7F75FE}" presName="spacer" presStyleCnt="0"/>
      <dgm:spPr/>
    </dgm:pt>
    <dgm:pt modelId="{B7708F8F-B9B2-4D56-A2E2-2DBB7047BF74}" type="pres">
      <dgm:prSet presAssocID="{5D831ADD-AC8A-497E-B19F-FEB42481AC2A}" presName="parentText" presStyleLbl="node1" presStyleIdx="1" presStyleCnt="2">
        <dgm:presLayoutVars>
          <dgm:chMax val="0"/>
          <dgm:bulletEnabled val="1"/>
        </dgm:presLayoutVars>
      </dgm:prSet>
      <dgm:spPr/>
    </dgm:pt>
  </dgm:ptLst>
  <dgm:cxnLst>
    <dgm:cxn modelId="{333D9227-06EF-4948-BAE3-32C86CB038E3}" type="presOf" srcId="{F7E7FE4D-A4C5-4CFB-A16C-AC4A48F3A050}" destId="{03D9A549-46F5-4552-A788-72A3731929CA}" srcOrd="0" destOrd="0" presId="urn:microsoft.com/office/officeart/2005/8/layout/vList2"/>
    <dgm:cxn modelId="{0B238C3F-E2F6-4CE5-B939-B32B8735C5EB}" srcId="{F7E7FE4D-A4C5-4CFB-A16C-AC4A48F3A050}" destId="{5D831ADD-AC8A-497E-B19F-FEB42481AC2A}" srcOrd="1" destOrd="0" parTransId="{D8890434-772F-46FC-BBD6-2B6CB1715894}" sibTransId="{6C43F687-B670-433A-A603-5E3245ED6709}"/>
    <dgm:cxn modelId="{A5DE7D9D-8CBB-467B-BC15-83F93403B0C0}" srcId="{F7E7FE4D-A4C5-4CFB-A16C-AC4A48F3A050}" destId="{8AE8BC00-CCCE-4933-AB4D-8678BCE023C3}" srcOrd="0" destOrd="0" parTransId="{3E896910-3A55-45F5-9AC6-58B1E8885D33}" sibTransId="{FA7A7C6C-1E23-4D4C-9B85-F0817D7F75FE}"/>
    <dgm:cxn modelId="{259DCCBD-CCA9-4E42-85A8-43BE54B72253}" type="presOf" srcId="{8AE8BC00-CCCE-4933-AB4D-8678BCE023C3}" destId="{775C4342-EA0C-4D91-A7C3-1355DAB59938}" srcOrd="0" destOrd="0" presId="urn:microsoft.com/office/officeart/2005/8/layout/vList2"/>
    <dgm:cxn modelId="{E3E74CE6-5BF0-40B0-AE7B-65F6082E9FEB}" type="presOf" srcId="{5D831ADD-AC8A-497E-B19F-FEB42481AC2A}" destId="{B7708F8F-B9B2-4D56-A2E2-2DBB7047BF74}" srcOrd="0" destOrd="0" presId="urn:microsoft.com/office/officeart/2005/8/layout/vList2"/>
    <dgm:cxn modelId="{90A836AF-B614-46EB-B4ED-33978CC66A28}" type="presParOf" srcId="{03D9A549-46F5-4552-A788-72A3731929CA}" destId="{775C4342-EA0C-4D91-A7C3-1355DAB59938}" srcOrd="0" destOrd="0" presId="urn:microsoft.com/office/officeart/2005/8/layout/vList2"/>
    <dgm:cxn modelId="{60607D04-C58F-4D14-BBAC-A4F3B35B93C5}" type="presParOf" srcId="{03D9A549-46F5-4552-A788-72A3731929CA}" destId="{4DBD00E4-4FC4-4783-8215-2B0141ABB75F}" srcOrd="1" destOrd="0" presId="urn:microsoft.com/office/officeart/2005/8/layout/vList2"/>
    <dgm:cxn modelId="{03EC0C62-C98D-4D1D-9A62-5BA9F5457D73}" type="presParOf" srcId="{03D9A549-46F5-4552-A788-72A3731929CA}" destId="{B7708F8F-B9B2-4D56-A2E2-2DBB7047BF74}"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0F58365-03F2-4E36-A182-AFD2023097EA}"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766AC25D-8017-471B-8BB5-FF12A87498CB}">
      <dgm:prSet/>
      <dgm:spPr/>
      <dgm:t>
        <a:bodyPr/>
        <a:lstStyle/>
        <a:p>
          <a:r>
            <a:rPr lang="en-US"/>
            <a:t>D365FO security model overview</a:t>
          </a:r>
        </a:p>
      </dgm:t>
    </dgm:pt>
    <dgm:pt modelId="{1B3A41A1-2360-4343-A522-E065922F1085}" type="parTrans" cxnId="{1941213F-A314-44D6-9C13-3B594F274772}">
      <dgm:prSet/>
      <dgm:spPr/>
      <dgm:t>
        <a:bodyPr/>
        <a:lstStyle/>
        <a:p>
          <a:endParaRPr lang="en-US"/>
        </a:p>
      </dgm:t>
    </dgm:pt>
    <dgm:pt modelId="{E360C603-1EA9-41A8-9822-19E54A2C67BC}" type="sibTrans" cxnId="{1941213F-A314-44D6-9C13-3B594F274772}">
      <dgm:prSet/>
      <dgm:spPr/>
      <dgm:t>
        <a:bodyPr/>
        <a:lstStyle/>
        <a:p>
          <a:endParaRPr lang="en-US"/>
        </a:p>
      </dgm:t>
    </dgm:pt>
    <dgm:pt modelId="{100B4491-94F6-4602-97EA-14E5ACAFFEE4}">
      <dgm:prSet/>
      <dgm:spPr/>
      <dgm:t>
        <a:bodyPr/>
        <a:lstStyle/>
        <a:p>
          <a:r>
            <a:rPr lang="en-US"/>
            <a:t>How to creating security from the user interface and AOT</a:t>
          </a:r>
        </a:p>
      </dgm:t>
    </dgm:pt>
    <dgm:pt modelId="{2EAA6D03-EA5E-4511-84C6-B7B9C800A281}" type="parTrans" cxnId="{76463AF8-2F3B-4738-A05C-0018FF106468}">
      <dgm:prSet/>
      <dgm:spPr/>
      <dgm:t>
        <a:bodyPr/>
        <a:lstStyle/>
        <a:p>
          <a:endParaRPr lang="en-US"/>
        </a:p>
      </dgm:t>
    </dgm:pt>
    <dgm:pt modelId="{883EC7E4-8359-402C-AEDD-F5D9FBC98CF1}" type="sibTrans" cxnId="{76463AF8-2F3B-4738-A05C-0018FF106468}">
      <dgm:prSet/>
      <dgm:spPr/>
      <dgm:t>
        <a:bodyPr/>
        <a:lstStyle/>
        <a:p>
          <a:endParaRPr lang="en-US"/>
        </a:p>
      </dgm:t>
    </dgm:pt>
    <dgm:pt modelId="{BD6B309B-4BDC-4B01-B578-3695115DDD71}">
      <dgm:prSet/>
      <dgm:spPr/>
      <dgm:t>
        <a:bodyPr/>
        <a:lstStyle/>
        <a:p>
          <a:r>
            <a:rPr lang="en-US"/>
            <a:t>Advanced security topics:</a:t>
          </a:r>
        </a:p>
      </dgm:t>
    </dgm:pt>
    <dgm:pt modelId="{A1588CAD-4391-4F67-8D62-ECF844CD3E61}" type="parTrans" cxnId="{F2D439A7-1284-4436-91C4-85E37EC66A96}">
      <dgm:prSet/>
      <dgm:spPr/>
      <dgm:t>
        <a:bodyPr/>
        <a:lstStyle/>
        <a:p>
          <a:endParaRPr lang="en-US"/>
        </a:p>
      </dgm:t>
    </dgm:pt>
    <dgm:pt modelId="{B975FC74-5D0E-4E16-908A-C8AB62CBA7EB}" type="sibTrans" cxnId="{F2D439A7-1284-4436-91C4-85E37EC66A96}">
      <dgm:prSet/>
      <dgm:spPr/>
      <dgm:t>
        <a:bodyPr/>
        <a:lstStyle/>
        <a:p>
          <a:endParaRPr lang="en-US"/>
        </a:p>
      </dgm:t>
    </dgm:pt>
    <dgm:pt modelId="{6CC87B90-27B5-47D0-A8F1-B422A9557149}">
      <dgm:prSet/>
      <dgm:spPr/>
      <dgm:t>
        <a:bodyPr/>
        <a:lstStyle/>
        <a:p>
          <a:r>
            <a:rPr lang="en-US"/>
            <a:t>Extensible Data Security</a:t>
          </a:r>
        </a:p>
      </dgm:t>
    </dgm:pt>
    <dgm:pt modelId="{DF7B725F-6BBC-4ECE-A80C-AD5B4C75563D}" type="parTrans" cxnId="{EAEDDA96-E334-4077-A89A-6936E250530F}">
      <dgm:prSet/>
      <dgm:spPr/>
      <dgm:t>
        <a:bodyPr/>
        <a:lstStyle/>
        <a:p>
          <a:endParaRPr lang="en-US"/>
        </a:p>
      </dgm:t>
    </dgm:pt>
    <dgm:pt modelId="{D8D454C3-7995-46F8-93E3-B552C24F71A7}" type="sibTrans" cxnId="{EAEDDA96-E334-4077-A89A-6936E250530F}">
      <dgm:prSet/>
      <dgm:spPr/>
      <dgm:t>
        <a:bodyPr/>
        <a:lstStyle/>
        <a:p>
          <a:endParaRPr lang="en-US"/>
        </a:p>
      </dgm:t>
    </dgm:pt>
    <dgm:pt modelId="{83325DC8-3274-44C8-925B-42204547E5F4}">
      <dgm:prSet/>
      <dgm:spPr/>
      <dgm:t>
        <a:bodyPr/>
        <a:lstStyle/>
        <a:p>
          <a:r>
            <a:rPr lang="en-US"/>
            <a:t>Table Permission Framework</a:t>
          </a:r>
        </a:p>
      </dgm:t>
    </dgm:pt>
    <dgm:pt modelId="{1E427AF2-6439-4975-A981-D8CD9CA596A7}" type="parTrans" cxnId="{76A29D16-F320-4082-AB22-6DFBA591F394}">
      <dgm:prSet/>
      <dgm:spPr/>
      <dgm:t>
        <a:bodyPr/>
        <a:lstStyle/>
        <a:p>
          <a:endParaRPr lang="en-US"/>
        </a:p>
      </dgm:t>
    </dgm:pt>
    <dgm:pt modelId="{F320304A-7357-40F2-A0AA-925BEEA94A24}" type="sibTrans" cxnId="{76A29D16-F320-4082-AB22-6DFBA591F394}">
      <dgm:prSet/>
      <dgm:spPr/>
      <dgm:t>
        <a:bodyPr/>
        <a:lstStyle/>
        <a:p>
          <a:endParaRPr lang="en-US"/>
        </a:p>
      </dgm:t>
    </dgm:pt>
    <dgm:pt modelId="{BE3C6481-0704-4E61-8A67-3D2CEAD0B6A3}">
      <dgm:prSet/>
      <dgm:spPr/>
      <dgm:t>
        <a:bodyPr/>
        <a:lstStyle/>
        <a:p>
          <a:r>
            <a:rPr lang="en-US"/>
            <a:t>Entra ID Group Security</a:t>
          </a:r>
        </a:p>
      </dgm:t>
    </dgm:pt>
    <dgm:pt modelId="{A06DCC97-EE8C-4900-BAA4-7E8003E902F3}" type="parTrans" cxnId="{708D1339-5D14-438E-9909-DF9F17CEDB74}">
      <dgm:prSet/>
      <dgm:spPr/>
      <dgm:t>
        <a:bodyPr/>
        <a:lstStyle/>
        <a:p>
          <a:endParaRPr lang="en-US"/>
        </a:p>
      </dgm:t>
    </dgm:pt>
    <dgm:pt modelId="{D340084A-E31B-46E6-901F-DBDFD269A01D}" type="sibTrans" cxnId="{708D1339-5D14-438E-9909-DF9F17CEDB74}">
      <dgm:prSet/>
      <dgm:spPr/>
      <dgm:t>
        <a:bodyPr/>
        <a:lstStyle/>
        <a:p>
          <a:endParaRPr lang="en-US"/>
        </a:p>
      </dgm:t>
    </dgm:pt>
    <dgm:pt modelId="{BBA4AE8F-9720-4761-8A5F-9998B1532762}">
      <dgm:prSet/>
      <dgm:spPr/>
      <dgm:t>
        <a:bodyPr/>
        <a:lstStyle/>
        <a:p>
          <a:r>
            <a:rPr lang="en-US"/>
            <a:t>D365FO user licensing</a:t>
          </a:r>
        </a:p>
      </dgm:t>
    </dgm:pt>
    <dgm:pt modelId="{987C0F52-4D07-4C1F-8561-58D9EDD999CA}" type="parTrans" cxnId="{5585F139-62B6-499A-885B-2B12692D88C9}">
      <dgm:prSet/>
      <dgm:spPr/>
      <dgm:t>
        <a:bodyPr/>
        <a:lstStyle/>
        <a:p>
          <a:endParaRPr lang="en-US"/>
        </a:p>
      </dgm:t>
    </dgm:pt>
    <dgm:pt modelId="{6E367BCF-D801-44CB-8478-AF141633111E}" type="sibTrans" cxnId="{5585F139-62B6-499A-885B-2B12692D88C9}">
      <dgm:prSet/>
      <dgm:spPr/>
      <dgm:t>
        <a:bodyPr/>
        <a:lstStyle/>
        <a:p>
          <a:endParaRPr lang="en-US"/>
        </a:p>
      </dgm:t>
    </dgm:pt>
    <dgm:pt modelId="{A74C2D80-8C6E-4B4D-B329-4F1B8985B634}" type="pres">
      <dgm:prSet presAssocID="{80F58365-03F2-4E36-A182-AFD2023097EA}" presName="linear" presStyleCnt="0">
        <dgm:presLayoutVars>
          <dgm:dir/>
          <dgm:animLvl val="lvl"/>
          <dgm:resizeHandles val="exact"/>
        </dgm:presLayoutVars>
      </dgm:prSet>
      <dgm:spPr/>
    </dgm:pt>
    <dgm:pt modelId="{084481CC-CAD7-4838-A767-9BAF8B195D90}" type="pres">
      <dgm:prSet presAssocID="{766AC25D-8017-471B-8BB5-FF12A87498CB}" presName="parentLin" presStyleCnt="0"/>
      <dgm:spPr/>
    </dgm:pt>
    <dgm:pt modelId="{F99007C4-33DE-4663-9231-181C2843B796}" type="pres">
      <dgm:prSet presAssocID="{766AC25D-8017-471B-8BB5-FF12A87498CB}" presName="parentLeftMargin" presStyleLbl="node1" presStyleIdx="0" presStyleCnt="4"/>
      <dgm:spPr/>
    </dgm:pt>
    <dgm:pt modelId="{36FC03A8-A1E7-4675-BB4C-17105D13B62F}" type="pres">
      <dgm:prSet presAssocID="{766AC25D-8017-471B-8BB5-FF12A87498CB}" presName="parentText" presStyleLbl="node1" presStyleIdx="0" presStyleCnt="4">
        <dgm:presLayoutVars>
          <dgm:chMax val="0"/>
          <dgm:bulletEnabled val="1"/>
        </dgm:presLayoutVars>
      </dgm:prSet>
      <dgm:spPr/>
    </dgm:pt>
    <dgm:pt modelId="{547C219B-3B2C-40D6-ABC9-4E5AE965C02A}" type="pres">
      <dgm:prSet presAssocID="{766AC25D-8017-471B-8BB5-FF12A87498CB}" presName="negativeSpace" presStyleCnt="0"/>
      <dgm:spPr/>
    </dgm:pt>
    <dgm:pt modelId="{2C7588EE-2494-4EE0-BC0D-8CDBEEC21F77}" type="pres">
      <dgm:prSet presAssocID="{766AC25D-8017-471B-8BB5-FF12A87498CB}" presName="childText" presStyleLbl="conFgAcc1" presStyleIdx="0" presStyleCnt="4">
        <dgm:presLayoutVars>
          <dgm:bulletEnabled val="1"/>
        </dgm:presLayoutVars>
      </dgm:prSet>
      <dgm:spPr/>
    </dgm:pt>
    <dgm:pt modelId="{8C4ABA4E-1CF6-457F-B784-2575E713A9A7}" type="pres">
      <dgm:prSet presAssocID="{E360C603-1EA9-41A8-9822-19E54A2C67BC}" presName="spaceBetweenRectangles" presStyleCnt="0"/>
      <dgm:spPr/>
    </dgm:pt>
    <dgm:pt modelId="{3298A6B1-4F2F-41D5-88B1-0934160F9651}" type="pres">
      <dgm:prSet presAssocID="{100B4491-94F6-4602-97EA-14E5ACAFFEE4}" presName="parentLin" presStyleCnt="0"/>
      <dgm:spPr/>
    </dgm:pt>
    <dgm:pt modelId="{D7D8FE4E-81AE-46A7-A233-37E7E8F89568}" type="pres">
      <dgm:prSet presAssocID="{100B4491-94F6-4602-97EA-14E5ACAFFEE4}" presName="parentLeftMargin" presStyleLbl="node1" presStyleIdx="0" presStyleCnt="4"/>
      <dgm:spPr/>
    </dgm:pt>
    <dgm:pt modelId="{7AA67957-2ABA-4209-88C9-370BA28FB3BE}" type="pres">
      <dgm:prSet presAssocID="{100B4491-94F6-4602-97EA-14E5ACAFFEE4}" presName="parentText" presStyleLbl="node1" presStyleIdx="1" presStyleCnt="4">
        <dgm:presLayoutVars>
          <dgm:chMax val="0"/>
          <dgm:bulletEnabled val="1"/>
        </dgm:presLayoutVars>
      </dgm:prSet>
      <dgm:spPr/>
    </dgm:pt>
    <dgm:pt modelId="{678FFB1C-3C55-4286-978F-F2F62C12CAE6}" type="pres">
      <dgm:prSet presAssocID="{100B4491-94F6-4602-97EA-14E5ACAFFEE4}" presName="negativeSpace" presStyleCnt="0"/>
      <dgm:spPr/>
    </dgm:pt>
    <dgm:pt modelId="{7C969CAD-5537-4243-B856-ABB82D7CEDCB}" type="pres">
      <dgm:prSet presAssocID="{100B4491-94F6-4602-97EA-14E5ACAFFEE4}" presName="childText" presStyleLbl="conFgAcc1" presStyleIdx="1" presStyleCnt="4">
        <dgm:presLayoutVars>
          <dgm:bulletEnabled val="1"/>
        </dgm:presLayoutVars>
      </dgm:prSet>
      <dgm:spPr/>
    </dgm:pt>
    <dgm:pt modelId="{EF80FA87-7F69-44A4-AD05-000E387A90C0}" type="pres">
      <dgm:prSet presAssocID="{883EC7E4-8359-402C-AEDD-F5D9FBC98CF1}" presName="spaceBetweenRectangles" presStyleCnt="0"/>
      <dgm:spPr/>
    </dgm:pt>
    <dgm:pt modelId="{5D8C8880-5C13-4AE6-9D18-05E596809FD0}" type="pres">
      <dgm:prSet presAssocID="{BD6B309B-4BDC-4B01-B578-3695115DDD71}" presName="parentLin" presStyleCnt="0"/>
      <dgm:spPr/>
    </dgm:pt>
    <dgm:pt modelId="{E6A50887-7B8C-4CD4-ABF9-39295DC400BF}" type="pres">
      <dgm:prSet presAssocID="{BD6B309B-4BDC-4B01-B578-3695115DDD71}" presName="parentLeftMargin" presStyleLbl="node1" presStyleIdx="1" presStyleCnt="4"/>
      <dgm:spPr/>
    </dgm:pt>
    <dgm:pt modelId="{30708CFC-1FCC-429C-8C9D-CFE6F36C977F}" type="pres">
      <dgm:prSet presAssocID="{BD6B309B-4BDC-4B01-B578-3695115DDD71}" presName="parentText" presStyleLbl="node1" presStyleIdx="2" presStyleCnt="4">
        <dgm:presLayoutVars>
          <dgm:chMax val="0"/>
          <dgm:bulletEnabled val="1"/>
        </dgm:presLayoutVars>
      </dgm:prSet>
      <dgm:spPr/>
    </dgm:pt>
    <dgm:pt modelId="{33268920-0065-4785-B396-6826157467EB}" type="pres">
      <dgm:prSet presAssocID="{BD6B309B-4BDC-4B01-B578-3695115DDD71}" presName="negativeSpace" presStyleCnt="0"/>
      <dgm:spPr/>
    </dgm:pt>
    <dgm:pt modelId="{3739A0FF-DDC1-4FBB-BE65-38A4C4660D7E}" type="pres">
      <dgm:prSet presAssocID="{BD6B309B-4BDC-4B01-B578-3695115DDD71}" presName="childText" presStyleLbl="conFgAcc1" presStyleIdx="2" presStyleCnt="4">
        <dgm:presLayoutVars>
          <dgm:bulletEnabled val="1"/>
        </dgm:presLayoutVars>
      </dgm:prSet>
      <dgm:spPr/>
    </dgm:pt>
    <dgm:pt modelId="{2BC7E7D9-4280-44F9-9148-D50DE208D420}" type="pres">
      <dgm:prSet presAssocID="{B975FC74-5D0E-4E16-908A-C8AB62CBA7EB}" presName="spaceBetweenRectangles" presStyleCnt="0"/>
      <dgm:spPr/>
    </dgm:pt>
    <dgm:pt modelId="{DB12686C-F7CC-4C78-8358-BE0D31C8595E}" type="pres">
      <dgm:prSet presAssocID="{BBA4AE8F-9720-4761-8A5F-9998B1532762}" presName="parentLin" presStyleCnt="0"/>
      <dgm:spPr/>
    </dgm:pt>
    <dgm:pt modelId="{5B318D88-1BFF-47AF-86FB-A9049E8CE6BF}" type="pres">
      <dgm:prSet presAssocID="{BBA4AE8F-9720-4761-8A5F-9998B1532762}" presName="parentLeftMargin" presStyleLbl="node1" presStyleIdx="2" presStyleCnt="4"/>
      <dgm:spPr/>
    </dgm:pt>
    <dgm:pt modelId="{FB56C9DC-2DA1-4A46-9B41-B3018DB05126}" type="pres">
      <dgm:prSet presAssocID="{BBA4AE8F-9720-4761-8A5F-9998B1532762}" presName="parentText" presStyleLbl="node1" presStyleIdx="3" presStyleCnt="4">
        <dgm:presLayoutVars>
          <dgm:chMax val="0"/>
          <dgm:bulletEnabled val="1"/>
        </dgm:presLayoutVars>
      </dgm:prSet>
      <dgm:spPr/>
    </dgm:pt>
    <dgm:pt modelId="{A3C7B79E-8AC6-490B-A65E-917E23B697A9}" type="pres">
      <dgm:prSet presAssocID="{BBA4AE8F-9720-4761-8A5F-9998B1532762}" presName="negativeSpace" presStyleCnt="0"/>
      <dgm:spPr/>
    </dgm:pt>
    <dgm:pt modelId="{4BBF07D7-584B-4684-8DDC-3AB91FFCF15B}" type="pres">
      <dgm:prSet presAssocID="{BBA4AE8F-9720-4761-8A5F-9998B1532762}" presName="childText" presStyleLbl="conFgAcc1" presStyleIdx="3" presStyleCnt="4">
        <dgm:presLayoutVars>
          <dgm:bulletEnabled val="1"/>
        </dgm:presLayoutVars>
      </dgm:prSet>
      <dgm:spPr/>
    </dgm:pt>
  </dgm:ptLst>
  <dgm:cxnLst>
    <dgm:cxn modelId="{639A5713-5AAD-4FD5-8D8D-E85896BDE22A}" type="presOf" srcId="{100B4491-94F6-4602-97EA-14E5ACAFFEE4}" destId="{D7D8FE4E-81AE-46A7-A233-37E7E8F89568}" srcOrd="0" destOrd="0" presId="urn:microsoft.com/office/officeart/2005/8/layout/list1"/>
    <dgm:cxn modelId="{76A29D16-F320-4082-AB22-6DFBA591F394}" srcId="{BD6B309B-4BDC-4B01-B578-3695115DDD71}" destId="{83325DC8-3274-44C8-925B-42204547E5F4}" srcOrd="1" destOrd="0" parTransId="{1E427AF2-6439-4975-A981-D8CD9CA596A7}" sibTransId="{F320304A-7357-40F2-A0AA-925BEEA94A24}"/>
    <dgm:cxn modelId="{8F57282C-3B10-4F34-AD02-54E7FBDB37A9}" type="presOf" srcId="{80F58365-03F2-4E36-A182-AFD2023097EA}" destId="{A74C2D80-8C6E-4B4D-B329-4F1B8985B634}" srcOrd="0" destOrd="0" presId="urn:microsoft.com/office/officeart/2005/8/layout/list1"/>
    <dgm:cxn modelId="{C71E0D2E-8F4F-49A4-AF56-AB458615DDAF}" type="presOf" srcId="{83325DC8-3274-44C8-925B-42204547E5F4}" destId="{3739A0FF-DDC1-4FBB-BE65-38A4C4660D7E}" srcOrd="0" destOrd="1" presId="urn:microsoft.com/office/officeart/2005/8/layout/list1"/>
    <dgm:cxn modelId="{708D1339-5D14-438E-9909-DF9F17CEDB74}" srcId="{BD6B309B-4BDC-4B01-B578-3695115DDD71}" destId="{BE3C6481-0704-4E61-8A67-3D2CEAD0B6A3}" srcOrd="2" destOrd="0" parTransId="{A06DCC97-EE8C-4900-BAA4-7E8003E902F3}" sibTransId="{D340084A-E31B-46E6-901F-DBDFD269A01D}"/>
    <dgm:cxn modelId="{5585F139-62B6-499A-885B-2B12692D88C9}" srcId="{80F58365-03F2-4E36-A182-AFD2023097EA}" destId="{BBA4AE8F-9720-4761-8A5F-9998B1532762}" srcOrd="3" destOrd="0" parTransId="{987C0F52-4D07-4C1F-8561-58D9EDD999CA}" sibTransId="{6E367BCF-D801-44CB-8478-AF141633111E}"/>
    <dgm:cxn modelId="{1941213F-A314-44D6-9C13-3B594F274772}" srcId="{80F58365-03F2-4E36-A182-AFD2023097EA}" destId="{766AC25D-8017-471B-8BB5-FF12A87498CB}" srcOrd="0" destOrd="0" parTransId="{1B3A41A1-2360-4343-A522-E065922F1085}" sibTransId="{E360C603-1EA9-41A8-9822-19E54A2C67BC}"/>
    <dgm:cxn modelId="{870E2959-90F4-4C5F-BA21-A2891181697F}" type="presOf" srcId="{100B4491-94F6-4602-97EA-14E5ACAFFEE4}" destId="{7AA67957-2ABA-4209-88C9-370BA28FB3BE}" srcOrd="1" destOrd="0" presId="urn:microsoft.com/office/officeart/2005/8/layout/list1"/>
    <dgm:cxn modelId="{0E13697E-0430-4261-B9AF-18EED65CF667}" type="presOf" srcId="{BD6B309B-4BDC-4B01-B578-3695115DDD71}" destId="{E6A50887-7B8C-4CD4-ABF9-39295DC400BF}" srcOrd="0" destOrd="0" presId="urn:microsoft.com/office/officeart/2005/8/layout/list1"/>
    <dgm:cxn modelId="{5BF6CD80-5813-4988-8E19-176D6F33EA86}" type="presOf" srcId="{BE3C6481-0704-4E61-8A67-3D2CEAD0B6A3}" destId="{3739A0FF-DDC1-4FBB-BE65-38A4C4660D7E}" srcOrd="0" destOrd="2" presId="urn:microsoft.com/office/officeart/2005/8/layout/list1"/>
    <dgm:cxn modelId="{5E0CA288-F82E-43ED-ADED-72DE6B0004A1}" type="presOf" srcId="{BBA4AE8F-9720-4761-8A5F-9998B1532762}" destId="{FB56C9DC-2DA1-4A46-9B41-B3018DB05126}" srcOrd="1" destOrd="0" presId="urn:microsoft.com/office/officeart/2005/8/layout/list1"/>
    <dgm:cxn modelId="{EAEDDA96-E334-4077-A89A-6936E250530F}" srcId="{BD6B309B-4BDC-4B01-B578-3695115DDD71}" destId="{6CC87B90-27B5-47D0-A8F1-B422A9557149}" srcOrd="0" destOrd="0" parTransId="{DF7B725F-6BBC-4ECE-A80C-AD5B4C75563D}" sibTransId="{D8D454C3-7995-46F8-93E3-B552C24F71A7}"/>
    <dgm:cxn modelId="{0728869E-4D36-4ADC-9131-1A9C41B7CA72}" type="presOf" srcId="{766AC25D-8017-471B-8BB5-FF12A87498CB}" destId="{36FC03A8-A1E7-4675-BB4C-17105D13B62F}" srcOrd="1" destOrd="0" presId="urn:microsoft.com/office/officeart/2005/8/layout/list1"/>
    <dgm:cxn modelId="{F2D439A7-1284-4436-91C4-85E37EC66A96}" srcId="{80F58365-03F2-4E36-A182-AFD2023097EA}" destId="{BD6B309B-4BDC-4B01-B578-3695115DDD71}" srcOrd="2" destOrd="0" parTransId="{A1588CAD-4391-4F67-8D62-ECF844CD3E61}" sibTransId="{B975FC74-5D0E-4E16-908A-C8AB62CBA7EB}"/>
    <dgm:cxn modelId="{0B6A1EB3-82EC-4983-B0BA-88DE93FAC7A7}" type="presOf" srcId="{766AC25D-8017-471B-8BB5-FF12A87498CB}" destId="{F99007C4-33DE-4663-9231-181C2843B796}" srcOrd="0" destOrd="0" presId="urn:microsoft.com/office/officeart/2005/8/layout/list1"/>
    <dgm:cxn modelId="{B954CEBD-61CC-4575-BDCA-5A80981DDDFB}" type="presOf" srcId="{BD6B309B-4BDC-4B01-B578-3695115DDD71}" destId="{30708CFC-1FCC-429C-8C9D-CFE6F36C977F}" srcOrd="1" destOrd="0" presId="urn:microsoft.com/office/officeart/2005/8/layout/list1"/>
    <dgm:cxn modelId="{03A8A5F2-B88A-4BC1-BBC5-D4BD50C5623B}" type="presOf" srcId="{BBA4AE8F-9720-4761-8A5F-9998B1532762}" destId="{5B318D88-1BFF-47AF-86FB-A9049E8CE6BF}" srcOrd="0" destOrd="0" presId="urn:microsoft.com/office/officeart/2005/8/layout/list1"/>
    <dgm:cxn modelId="{76463AF8-2F3B-4738-A05C-0018FF106468}" srcId="{80F58365-03F2-4E36-A182-AFD2023097EA}" destId="{100B4491-94F6-4602-97EA-14E5ACAFFEE4}" srcOrd="1" destOrd="0" parTransId="{2EAA6D03-EA5E-4511-84C6-B7B9C800A281}" sibTransId="{883EC7E4-8359-402C-AEDD-F5D9FBC98CF1}"/>
    <dgm:cxn modelId="{637D97FC-9AD9-4C29-8A6F-2096800070A4}" type="presOf" srcId="{6CC87B90-27B5-47D0-A8F1-B422A9557149}" destId="{3739A0FF-DDC1-4FBB-BE65-38A4C4660D7E}" srcOrd="0" destOrd="0" presId="urn:microsoft.com/office/officeart/2005/8/layout/list1"/>
    <dgm:cxn modelId="{2C68F567-62DF-45DA-A59A-86ACF6C47688}" type="presParOf" srcId="{A74C2D80-8C6E-4B4D-B329-4F1B8985B634}" destId="{084481CC-CAD7-4838-A767-9BAF8B195D90}" srcOrd="0" destOrd="0" presId="urn:microsoft.com/office/officeart/2005/8/layout/list1"/>
    <dgm:cxn modelId="{D86EF935-33F9-47C3-ADB7-7A9D8C904B8B}" type="presParOf" srcId="{084481CC-CAD7-4838-A767-9BAF8B195D90}" destId="{F99007C4-33DE-4663-9231-181C2843B796}" srcOrd="0" destOrd="0" presId="urn:microsoft.com/office/officeart/2005/8/layout/list1"/>
    <dgm:cxn modelId="{424C7AAA-011A-458F-8767-D570BE09D9A6}" type="presParOf" srcId="{084481CC-CAD7-4838-A767-9BAF8B195D90}" destId="{36FC03A8-A1E7-4675-BB4C-17105D13B62F}" srcOrd="1" destOrd="0" presId="urn:microsoft.com/office/officeart/2005/8/layout/list1"/>
    <dgm:cxn modelId="{465C61C8-2883-4DF7-BF94-FD492191FEC3}" type="presParOf" srcId="{A74C2D80-8C6E-4B4D-B329-4F1B8985B634}" destId="{547C219B-3B2C-40D6-ABC9-4E5AE965C02A}" srcOrd="1" destOrd="0" presId="urn:microsoft.com/office/officeart/2005/8/layout/list1"/>
    <dgm:cxn modelId="{0E1A7AAA-F63B-4E65-BF11-2319155AE6F2}" type="presParOf" srcId="{A74C2D80-8C6E-4B4D-B329-4F1B8985B634}" destId="{2C7588EE-2494-4EE0-BC0D-8CDBEEC21F77}" srcOrd="2" destOrd="0" presId="urn:microsoft.com/office/officeart/2005/8/layout/list1"/>
    <dgm:cxn modelId="{E2369ECE-AC53-40DE-9722-2856C0DB759E}" type="presParOf" srcId="{A74C2D80-8C6E-4B4D-B329-4F1B8985B634}" destId="{8C4ABA4E-1CF6-457F-B784-2575E713A9A7}" srcOrd="3" destOrd="0" presId="urn:microsoft.com/office/officeart/2005/8/layout/list1"/>
    <dgm:cxn modelId="{0BB9ACB7-57C8-485C-AC17-15884FF03610}" type="presParOf" srcId="{A74C2D80-8C6E-4B4D-B329-4F1B8985B634}" destId="{3298A6B1-4F2F-41D5-88B1-0934160F9651}" srcOrd="4" destOrd="0" presId="urn:microsoft.com/office/officeart/2005/8/layout/list1"/>
    <dgm:cxn modelId="{8D4CB5B3-DCF1-4814-8C83-BDE553DC566C}" type="presParOf" srcId="{3298A6B1-4F2F-41D5-88B1-0934160F9651}" destId="{D7D8FE4E-81AE-46A7-A233-37E7E8F89568}" srcOrd="0" destOrd="0" presId="urn:microsoft.com/office/officeart/2005/8/layout/list1"/>
    <dgm:cxn modelId="{A45FDEAB-2526-4B6E-8DFE-E6B3DF4207C0}" type="presParOf" srcId="{3298A6B1-4F2F-41D5-88B1-0934160F9651}" destId="{7AA67957-2ABA-4209-88C9-370BA28FB3BE}" srcOrd="1" destOrd="0" presId="urn:microsoft.com/office/officeart/2005/8/layout/list1"/>
    <dgm:cxn modelId="{FA738A36-3887-4926-91A5-92DF8768A539}" type="presParOf" srcId="{A74C2D80-8C6E-4B4D-B329-4F1B8985B634}" destId="{678FFB1C-3C55-4286-978F-F2F62C12CAE6}" srcOrd="5" destOrd="0" presId="urn:microsoft.com/office/officeart/2005/8/layout/list1"/>
    <dgm:cxn modelId="{D2097681-31B3-43AD-85F8-A23DBB14EB51}" type="presParOf" srcId="{A74C2D80-8C6E-4B4D-B329-4F1B8985B634}" destId="{7C969CAD-5537-4243-B856-ABB82D7CEDCB}" srcOrd="6" destOrd="0" presId="urn:microsoft.com/office/officeart/2005/8/layout/list1"/>
    <dgm:cxn modelId="{A0970DBF-99F8-49EE-8B2F-119A9C969D8F}" type="presParOf" srcId="{A74C2D80-8C6E-4B4D-B329-4F1B8985B634}" destId="{EF80FA87-7F69-44A4-AD05-000E387A90C0}" srcOrd="7" destOrd="0" presId="urn:microsoft.com/office/officeart/2005/8/layout/list1"/>
    <dgm:cxn modelId="{D6AB8F34-0294-4755-8E88-3DF7F4D2A7DA}" type="presParOf" srcId="{A74C2D80-8C6E-4B4D-B329-4F1B8985B634}" destId="{5D8C8880-5C13-4AE6-9D18-05E596809FD0}" srcOrd="8" destOrd="0" presId="urn:microsoft.com/office/officeart/2005/8/layout/list1"/>
    <dgm:cxn modelId="{2BD8DED7-98E0-4052-AF8F-B97D444F2FEF}" type="presParOf" srcId="{5D8C8880-5C13-4AE6-9D18-05E596809FD0}" destId="{E6A50887-7B8C-4CD4-ABF9-39295DC400BF}" srcOrd="0" destOrd="0" presId="urn:microsoft.com/office/officeart/2005/8/layout/list1"/>
    <dgm:cxn modelId="{32787101-4C2B-4B12-9DBA-7969714F057C}" type="presParOf" srcId="{5D8C8880-5C13-4AE6-9D18-05E596809FD0}" destId="{30708CFC-1FCC-429C-8C9D-CFE6F36C977F}" srcOrd="1" destOrd="0" presId="urn:microsoft.com/office/officeart/2005/8/layout/list1"/>
    <dgm:cxn modelId="{3F8C6EDD-E9B0-42AB-9E03-56BEAEA63E46}" type="presParOf" srcId="{A74C2D80-8C6E-4B4D-B329-4F1B8985B634}" destId="{33268920-0065-4785-B396-6826157467EB}" srcOrd="9" destOrd="0" presId="urn:microsoft.com/office/officeart/2005/8/layout/list1"/>
    <dgm:cxn modelId="{3C673128-5E6E-49C0-B309-55368FC54BC3}" type="presParOf" srcId="{A74C2D80-8C6E-4B4D-B329-4F1B8985B634}" destId="{3739A0FF-DDC1-4FBB-BE65-38A4C4660D7E}" srcOrd="10" destOrd="0" presId="urn:microsoft.com/office/officeart/2005/8/layout/list1"/>
    <dgm:cxn modelId="{BC4D780C-ADCC-4252-AEC8-CDA8FBE31EE9}" type="presParOf" srcId="{A74C2D80-8C6E-4B4D-B329-4F1B8985B634}" destId="{2BC7E7D9-4280-44F9-9148-D50DE208D420}" srcOrd="11" destOrd="0" presId="urn:microsoft.com/office/officeart/2005/8/layout/list1"/>
    <dgm:cxn modelId="{7638D397-8D39-4774-ACA9-D6D7442640CA}" type="presParOf" srcId="{A74C2D80-8C6E-4B4D-B329-4F1B8985B634}" destId="{DB12686C-F7CC-4C78-8358-BE0D31C8595E}" srcOrd="12" destOrd="0" presId="urn:microsoft.com/office/officeart/2005/8/layout/list1"/>
    <dgm:cxn modelId="{724FA548-ABE2-48FA-9ED1-14C856808BCD}" type="presParOf" srcId="{DB12686C-F7CC-4C78-8358-BE0D31C8595E}" destId="{5B318D88-1BFF-47AF-86FB-A9049E8CE6BF}" srcOrd="0" destOrd="0" presId="urn:microsoft.com/office/officeart/2005/8/layout/list1"/>
    <dgm:cxn modelId="{EB9A6D3E-CA37-4CC2-95B2-AE50C8100D39}" type="presParOf" srcId="{DB12686C-F7CC-4C78-8358-BE0D31C8595E}" destId="{FB56C9DC-2DA1-4A46-9B41-B3018DB05126}" srcOrd="1" destOrd="0" presId="urn:microsoft.com/office/officeart/2005/8/layout/list1"/>
    <dgm:cxn modelId="{37A67352-3D1E-4923-A9B1-FBEC291F5720}" type="presParOf" srcId="{A74C2D80-8C6E-4B4D-B329-4F1B8985B634}" destId="{A3C7B79E-8AC6-490B-A65E-917E23B697A9}" srcOrd="13" destOrd="0" presId="urn:microsoft.com/office/officeart/2005/8/layout/list1"/>
    <dgm:cxn modelId="{990B4507-9C76-485E-8AB0-DF739C9A451D}" type="presParOf" srcId="{A74C2D80-8C6E-4B4D-B329-4F1B8985B634}" destId="{4BBF07D7-584B-4684-8DDC-3AB91FFCF15B}"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B0B0F-8FC2-4763-9D0A-2B60DD95034D}"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46A07366-6D81-41D0-88E8-E189218DEC81}">
      <dgm:prSet/>
      <dgm:spPr/>
      <dgm:t>
        <a:bodyPr/>
        <a:lstStyle/>
        <a:p>
          <a:r>
            <a:rPr lang="en-US" baseline="0"/>
            <a:t>Users are assigned to one or more roles</a:t>
          </a:r>
          <a:endParaRPr lang="en-US"/>
        </a:p>
      </dgm:t>
    </dgm:pt>
    <dgm:pt modelId="{A1BE6839-9116-46C7-AFEB-E65F92FF8201}" type="parTrans" cxnId="{0D844367-9AD5-4812-BC7A-795A769DFF28}">
      <dgm:prSet/>
      <dgm:spPr/>
      <dgm:t>
        <a:bodyPr/>
        <a:lstStyle/>
        <a:p>
          <a:endParaRPr lang="en-US"/>
        </a:p>
      </dgm:t>
    </dgm:pt>
    <dgm:pt modelId="{03280675-BD48-489D-912E-B4CF9E04E6AD}" type="sibTrans" cxnId="{0D844367-9AD5-4812-BC7A-795A769DFF28}">
      <dgm:prSet/>
      <dgm:spPr/>
      <dgm:t>
        <a:bodyPr/>
        <a:lstStyle/>
        <a:p>
          <a:endParaRPr lang="en-US"/>
        </a:p>
      </dgm:t>
    </dgm:pt>
    <dgm:pt modelId="{18483D1F-4A97-4E1C-A372-6410CD1D82BE}">
      <dgm:prSet/>
      <dgm:spPr/>
      <dgm:t>
        <a:bodyPr/>
        <a:lstStyle/>
        <a:p>
          <a:r>
            <a:rPr lang="en-US" baseline="0"/>
            <a:t>Pessimistic security model</a:t>
          </a:r>
          <a:endParaRPr lang="en-US"/>
        </a:p>
      </dgm:t>
    </dgm:pt>
    <dgm:pt modelId="{4A9F441C-23BB-4FB4-BC94-C1AABC87CA4C}" type="parTrans" cxnId="{E184E116-AD75-4B2D-87DD-B401782B10AF}">
      <dgm:prSet/>
      <dgm:spPr/>
      <dgm:t>
        <a:bodyPr/>
        <a:lstStyle/>
        <a:p>
          <a:endParaRPr lang="en-US"/>
        </a:p>
      </dgm:t>
    </dgm:pt>
    <dgm:pt modelId="{BE850AC5-2B18-4024-AB03-FB79A39D62C4}" type="sibTrans" cxnId="{E184E116-AD75-4B2D-87DD-B401782B10AF}">
      <dgm:prSet/>
      <dgm:spPr/>
      <dgm:t>
        <a:bodyPr/>
        <a:lstStyle/>
        <a:p>
          <a:endParaRPr lang="en-US"/>
        </a:p>
      </dgm:t>
    </dgm:pt>
    <dgm:pt modelId="{82840805-63FE-45B2-BF28-7C8EDE2D910E}">
      <dgm:prSet/>
      <dgm:spPr/>
      <dgm:t>
        <a:bodyPr/>
        <a:lstStyle/>
        <a:p>
          <a:r>
            <a:rPr lang="en-US" baseline="0"/>
            <a:t>Hierarchy based security model</a:t>
          </a:r>
          <a:endParaRPr lang="en-US"/>
        </a:p>
      </dgm:t>
    </dgm:pt>
    <dgm:pt modelId="{A0D9BB50-DDA5-4948-811B-475547157298}" type="parTrans" cxnId="{D670C22E-70E3-496D-9ECC-3322F2C8C8B7}">
      <dgm:prSet/>
      <dgm:spPr/>
      <dgm:t>
        <a:bodyPr/>
        <a:lstStyle/>
        <a:p>
          <a:endParaRPr lang="en-US"/>
        </a:p>
      </dgm:t>
    </dgm:pt>
    <dgm:pt modelId="{F546ED47-68E9-4D31-B1D4-0108DB8EB861}" type="sibTrans" cxnId="{D670C22E-70E3-496D-9ECC-3322F2C8C8B7}">
      <dgm:prSet/>
      <dgm:spPr/>
      <dgm:t>
        <a:bodyPr/>
        <a:lstStyle/>
        <a:p>
          <a:endParaRPr lang="en-US"/>
        </a:p>
      </dgm:t>
    </dgm:pt>
    <dgm:pt modelId="{FA93FC67-75CE-4E38-B0ED-AE413FD9004F}">
      <dgm:prSet/>
      <dgm:spPr/>
      <dgm:t>
        <a:bodyPr/>
        <a:lstStyle/>
        <a:p>
          <a:r>
            <a:rPr lang="en-US" baseline="0"/>
            <a:t>Groups of securable objects are put within one security layer</a:t>
          </a:r>
          <a:endParaRPr lang="en-US"/>
        </a:p>
      </dgm:t>
    </dgm:pt>
    <dgm:pt modelId="{2184467B-10F8-47C3-AB4E-7ED5AF8CCB63}" type="parTrans" cxnId="{225B0A32-F53A-45C2-B7FB-C036184A0AF0}">
      <dgm:prSet/>
      <dgm:spPr/>
      <dgm:t>
        <a:bodyPr/>
        <a:lstStyle/>
        <a:p>
          <a:endParaRPr lang="en-US"/>
        </a:p>
      </dgm:t>
    </dgm:pt>
    <dgm:pt modelId="{3D45D6CD-83B8-409C-8D9E-266C4A9CDC1E}" type="sibTrans" cxnId="{225B0A32-F53A-45C2-B7FB-C036184A0AF0}">
      <dgm:prSet/>
      <dgm:spPr/>
      <dgm:t>
        <a:bodyPr/>
        <a:lstStyle/>
        <a:p>
          <a:endParaRPr lang="en-US"/>
        </a:p>
      </dgm:t>
    </dgm:pt>
    <dgm:pt modelId="{84AA93FF-4F63-456C-AC81-5A747C95F642}">
      <dgm:prSet/>
      <dgm:spPr/>
      <dgm:t>
        <a:bodyPr/>
        <a:lstStyle/>
        <a:p>
          <a:r>
            <a:rPr lang="en-US" baseline="0"/>
            <a:t>Security layers built on top of each other</a:t>
          </a:r>
          <a:endParaRPr lang="en-US"/>
        </a:p>
      </dgm:t>
    </dgm:pt>
    <dgm:pt modelId="{0F0C5208-695C-4E80-ADFA-6DA3C26693FC}" type="parTrans" cxnId="{7399F15D-934E-44EF-9E8D-C1E4B2B4F755}">
      <dgm:prSet/>
      <dgm:spPr/>
      <dgm:t>
        <a:bodyPr/>
        <a:lstStyle/>
        <a:p>
          <a:endParaRPr lang="en-US"/>
        </a:p>
      </dgm:t>
    </dgm:pt>
    <dgm:pt modelId="{9994DD88-1130-4D21-9B64-A78B5EE2C385}" type="sibTrans" cxnId="{7399F15D-934E-44EF-9E8D-C1E4B2B4F755}">
      <dgm:prSet/>
      <dgm:spPr/>
      <dgm:t>
        <a:bodyPr/>
        <a:lstStyle/>
        <a:p>
          <a:endParaRPr lang="en-US"/>
        </a:p>
      </dgm:t>
    </dgm:pt>
    <dgm:pt modelId="{6F9ED60D-A433-4984-861D-838F272902AC}">
      <dgm:prSet/>
      <dgm:spPr/>
      <dgm:t>
        <a:bodyPr/>
        <a:lstStyle/>
        <a:p>
          <a:r>
            <a:rPr lang="en-US" baseline="0"/>
            <a:t>Two main categories</a:t>
          </a:r>
          <a:endParaRPr lang="en-US"/>
        </a:p>
      </dgm:t>
    </dgm:pt>
    <dgm:pt modelId="{EE2A3015-8418-4182-9DFC-D95AEEAB8266}" type="parTrans" cxnId="{2585DC7C-6DDB-4D6F-BB44-B21715155725}">
      <dgm:prSet/>
      <dgm:spPr/>
      <dgm:t>
        <a:bodyPr/>
        <a:lstStyle/>
        <a:p>
          <a:endParaRPr lang="en-US"/>
        </a:p>
      </dgm:t>
    </dgm:pt>
    <dgm:pt modelId="{E0A5C00F-327E-486A-B1C3-728428290B2C}" type="sibTrans" cxnId="{2585DC7C-6DDB-4D6F-BB44-B21715155725}">
      <dgm:prSet/>
      <dgm:spPr/>
      <dgm:t>
        <a:bodyPr/>
        <a:lstStyle/>
        <a:p>
          <a:endParaRPr lang="en-US"/>
        </a:p>
      </dgm:t>
    </dgm:pt>
    <dgm:pt modelId="{B80CD5F8-15F1-4A64-8AA0-6D02A921E92B}">
      <dgm:prSet/>
      <dgm:spPr/>
      <dgm:t>
        <a:bodyPr/>
        <a:lstStyle/>
        <a:p>
          <a:r>
            <a:rPr lang="en-US" baseline="0"/>
            <a:t>Security Layers</a:t>
          </a:r>
          <a:endParaRPr lang="en-US"/>
        </a:p>
      </dgm:t>
    </dgm:pt>
    <dgm:pt modelId="{51C81C5D-AE24-4AC8-BEC5-4CA731412954}" type="parTrans" cxnId="{0F14173B-0585-49B8-AAC1-8A5B84E23A9F}">
      <dgm:prSet/>
      <dgm:spPr/>
      <dgm:t>
        <a:bodyPr/>
        <a:lstStyle/>
        <a:p>
          <a:endParaRPr lang="en-US"/>
        </a:p>
      </dgm:t>
    </dgm:pt>
    <dgm:pt modelId="{ED3EA46F-7FDA-4FFF-9735-1B5C702B9D8C}" type="sibTrans" cxnId="{0F14173B-0585-49B8-AAC1-8A5B84E23A9F}">
      <dgm:prSet/>
      <dgm:spPr/>
      <dgm:t>
        <a:bodyPr/>
        <a:lstStyle/>
        <a:p>
          <a:endParaRPr lang="en-US"/>
        </a:p>
      </dgm:t>
    </dgm:pt>
    <dgm:pt modelId="{9D1773B4-E4A6-4FDC-B9AC-365214106FF5}">
      <dgm:prSet/>
      <dgm:spPr/>
      <dgm:t>
        <a:bodyPr/>
        <a:lstStyle/>
        <a:p>
          <a:r>
            <a:rPr lang="en-US" baseline="0"/>
            <a:t>Securable Objects</a:t>
          </a:r>
          <a:endParaRPr lang="en-US"/>
        </a:p>
      </dgm:t>
    </dgm:pt>
    <dgm:pt modelId="{AC40DEF0-3BE2-442F-B605-0D598948192A}" type="parTrans" cxnId="{D7238D60-A042-4E30-883F-74109511C0BE}">
      <dgm:prSet/>
      <dgm:spPr/>
      <dgm:t>
        <a:bodyPr/>
        <a:lstStyle/>
        <a:p>
          <a:endParaRPr lang="en-US"/>
        </a:p>
      </dgm:t>
    </dgm:pt>
    <dgm:pt modelId="{0A4EB799-3B4A-4536-B348-84946D5570F4}" type="sibTrans" cxnId="{D7238D60-A042-4E30-883F-74109511C0BE}">
      <dgm:prSet/>
      <dgm:spPr/>
      <dgm:t>
        <a:bodyPr/>
        <a:lstStyle/>
        <a:p>
          <a:endParaRPr lang="en-US"/>
        </a:p>
      </dgm:t>
    </dgm:pt>
    <dgm:pt modelId="{C4DE1D3E-8E33-4E48-A43F-15394B186BA1}" type="pres">
      <dgm:prSet presAssocID="{44AB0B0F-8FC2-4763-9D0A-2B60DD95034D}" presName="linear" presStyleCnt="0">
        <dgm:presLayoutVars>
          <dgm:dir/>
          <dgm:animLvl val="lvl"/>
          <dgm:resizeHandles val="exact"/>
        </dgm:presLayoutVars>
      </dgm:prSet>
      <dgm:spPr/>
    </dgm:pt>
    <dgm:pt modelId="{77C50D80-7FD0-42E7-A3AA-01E4F7EAFF24}" type="pres">
      <dgm:prSet presAssocID="{46A07366-6D81-41D0-88E8-E189218DEC81}" presName="parentLin" presStyleCnt="0"/>
      <dgm:spPr/>
    </dgm:pt>
    <dgm:pt modelId="{DCA58E65-D9B6-4978-8104-76FD1633C609}" type="pres">
      <dgm:prSet presAssocID="{46A07366-6D81-41D0-88E8-E189218DEC81}" presName="parentLeftMargin" presStyleLbl="node1" presStyleIdx="0" presStyleCnt="4"/>
      <dgm:spPr/>
    </dgm:pt>
    <dgm:pt modelId="{B45A3BC6-F325-434F-A298-DAF506482821}" type="pres">
      <dgm:prSet presAssocID="{46A07366-6D81-41D0-88E8-E189218DEC81}" presName="parentText" presStyleLbl="node1" presStyleIdx="0" presStyleCnt="4">
        <dgm:presLayoutVars>
          <dgm:chMax val="0"/>
          <dgm:bulletEnabled val="1"/>
        </dgm:presLayoutVars>
      </dgm:prSet>
      <dgm:spPr/>
    </dgm:pt>
    <dgm:pt modelId="{4A48C1E2-E035-4FC1-A9B8-F1B2230A2F79}" type="pres">
      <dgm:prSet presAssocID="{46A07366-6D81-41D0-88E8-E189218DEC81}" presName="negativeSpace" presStyleCnt="0"/>
      <dgm:spPr/>
    </dgm:pt>
    <dgm:pt modelId="{C35805F7-81E2-4A95-9D5A-50FD346DE192}" type="pres">
      <dgm:prSet presAssocID="{46A07366-6D81-41D0-88E8-E189218DEC81}" presName="childText" presStyleLbl="conFgAcc1" presStyleIdx="0" presStyleCnt="4">
        <dgm:presLayoutVars>
          <dgm:bulletEnabled val="1"/>
        </dgm:presLayoutVars>
      </dgm:prSet>
      <dgm:spPr/>
    </dgm:pt>
    <dgm:pt modelId="{37CA8A28-B43D-41D3-8DA0-58242473AB38}" type="pres">
      <dgm:prSet presAssocID="{03280675-BD48-489D-912E-B4CF9E04E6AD}" presName="spaceBetweenRectangles" presStyleCnt="0"/>
      <dgm:spPr/>
    </dgm:pt>
    <dgm:pt modelId="{15E02520-A35A-4677-88D9-DFB389EE58F5}" type="pres">
      <dgm:prSet presAssocID="{18483D1F-4A97-4E1C-A372-6410CD1D82BE}" presName="parentLin" presStyleCnt="0"/>
      <dgm:spPr/>
    </dgm:pt>
    <dgm:pt modelId="{3FF1A2CF-47BF-4CA8-88DA-A12DE01FD9E5}" type="pres">
      <dgm:prSet presAssocID="{18483D1F-4A97-4E1C-A372-6410CD1D82BE}" presName="parentLeftMargin" presStyleLbl="node1" presStyleIdx="0" presStyleCnt="4"/>
      <dgm:spPr/>
    </dgm:pt>
    <dgm:pt modelId="{64DE6795-55DE-4584-83F3-15EC6CAE9B09}" type="pres">
      <dgm:prSet presAssocID="{18483D1F-4A97-4E1C-A372-6410CD1D82BE}" presName="parentText" presStyleLbl="node1" presStyleIdx="1" presStyleCnt="4">
        <dgm:presLayoutVars>
          <dgm:chMax val="0"/>
          <dgm:bulletEnabled val="1"/>
        </dgm:presLayoutVars>
      </dgm:prSet>
      <dgm:spPr/>
    </dgm:pt>
    <dgm:pt modelId="{03B73D4B-601C-4EE0-9D70-20BB1694B152}" type="pres">
      <dgm:prSet presAssocID="{18483D1F-4A97-4E1C-A372-6410CD1D82BE}" presName="negativeSpace" presStyleCnt="0"/>
      <dgm:spPr/>
    </dgm:pt>
    <dgm:pt modelId="{1D82C7DB-CCB5-4328-9983-845CE3E97704}" type="pres">
      <dgm:prSet presAssocID="{18483D1F-4A97-4E1C-A372-6410CD1D82BE}" presName="childText" presStyleLbl="conFgAcc1" presStyleIdx="1" presStyleCnt="4">
        <dgm:presLayoutVars>
          <dgm:bulletEnabled val="1"/>
        </dgm:presLayoutVars>
      </dgm:prSet>
      <dgm:spPr/>
    </dgm:pt>
    <dgm:pt modelId="{BA763575-91F0-4FC8-9781-3FCB37AF495F}" type="pres">
      <dgm:prSet presAssocID="{BE850AC5-2B18-4024-AB03-FB79A39D62C4}" presName="spaceBetweenRectangles" presStyleCnt="0"/>
      <dgm:spPr/>
    </dgm:pt>
    <dgm:pt modelId="{A3277E23-6764-401D-87A0-D43B1C7106DB}" type="pres">
      <dgm:prSet presAssocID="{82840805-63FE-45B2-BF28-7C8EDE2D910E}" presName="parentLin" presStyleCnt="0"/>
      <dgm:spPr/>
    </dgm:pt>
    <dgm:pt modelId="{6132053B-6219-4B02-AD36-676B208B4488}" type="pres">
      <dgm:prSet presAssocID="{82840805-63FE-45B2-BF28-7C8EDE2D910E}" presName="parentLeftMargin" presStyleLbl="node1" presStyleIdx="1" presStyleCnt="4"/>
      <dgm:spPr/>
    </dgm:pt>
    <dgm:pt modelId="{7852D16C-5BA1-40B3-BA71-017D52D29B22}" type="pres">
      <dgm:prSet presAssocID="{82840805-63FE-45B2-BF28-7C8EDE2D910E}" presName="parentText" presStyleLbl="node1" presStyleIdx="2" presStyleCnt="4">
        <dgm:presLayoutVars>
          <dgm:chMax val="0"/>
          <dgm:bulletEnabled val="1"/>
        </dgm:presLayoutVars>
      </dgm:prSet>
      <dgm:spPr/>
    </dgm:pt>
    <dgm:pt modelId="{424B7C76-4CB0-431F-B06C-4196FCCB0455}" type="pres">
      <dgm:prSet presAssocID="{82840805-63FE-45B2-BF28-7C8EDE2D910E}" presName="negativeSpace" presStyleCnt="0"/>
      <dgm:spPr/>
    </dgm:pt>
    <dgm:pt modelId="{FB397529-C79E-40C3-A926-8CCCCFD74D07}" type="pres">
      <dgm:prSet presAssocID="{82840805-63FE-45B2-BF28-7C8EDE2D910E}" presName="childText" presStyleLbl="conFgAcc1" presStyleIdx="2" presStyleCnt="4">
        <dgm:presLayoutVars>
          <dgm:bulletEnabled val="1"/>
        </dgm:presLayoutVars>
      </dgm:prSet>
      <dgm:spPr/>
    </dgm:pt>
    <dgm:pt modelId="{2C795329-89BF-44EC-97CF-325451786C63}" type="pres">
      <dgm:prSet presAssocID="{F546ED47-68E9-4D31-B1D4-0108DB8EB861}" presName="spaceBetweenRectangles" presStyleCnt="0"/>
      <dgm:spPr/>
    </dgm:pt>
    <dgm:pt modelId="{291946FE-70EE-45C9-82BB-B1F0DCEB5DC2}" type="pres">
      <dgm:prSet presAssocID="{6F9ED60D-A433-4984-861D-838F272902AC}" presName="parentLin" presStyleCnt="0"/>
      <dgm:spPr/>
    </dgm:pt>
    <dgm:pt modelId="{36F7FBFD-3E6E-498E-A30C-C02348AB7CE7}" type="pres">
      <dgm:prSet presAssocID="{6F9ED60D-A433-4984-861D-838F272902AC}" presName="parentLeftMargin" presStyleLbl="node1" presStyleIdx="2" presStyleCnt="4"/>
      <dgm:spPr/>
    </dgm:pt>
    <dgm:pt modelId="{CB0A1212-496C-40F4-A7A8-7A6D509F2925}" type="pres">
      <dgm:prSet presAssocID="{6F9ED60D-A433-4984-861D-838F272902AC}" presName="parentText" presStyleLbl="node1" presStyleIdx="3" presStyleCnt="4">
        <dgm:presLayoutVars>
          <dgm:chMax val="0"/>
          <dgm:bulletEnabled val="1"/>
        </dgm:presLayoutVars>
      </dgm:prSet>
      <dgm:spPr/>
    </dgm:pt>
    <dgm:pt modelId="{CB4F24FF-70AF-4BF1-95D5-8FE87FEE8499}" type="pres">
      <dgm:prSet presAssocID="{6F9ED60D-A433-4984-861D-838F272902AC}" presName="negativeSpace" presStyleCnt="0"/>
      <dgm:spPr/>
    </dgm:pt>
    <dgm:pt modelId="{2BB14F35-2B0F-4EFE-8322-DC471A348001}" type="pres">
      <dgm:prSet presAssocID="{6F9ED60D-A433-4984-861D-838F272902AC}" presName="childText" presStyleLbl="conFgAcc1" presStyleIdx="3" presStyleCnt="4">
        <dgm:presLayoutVars>
          <dgm:bulletEnabled val="1"/>
        </dgm:presLayoutVars>
      </dgm:prSet>
      <dgm:spPr/>
    </dgm:pt>
  </dgm:ptLst>
  <dgm:cxnLst>
    <dgm:cxn modelId="{E853D40A-1B0A-4EBE-84BF-4803AAD19B1F}" type="presOf" srcId="{18483D1F-4A97-4E1C-A372-6410CD1D82BE}" destId="{3FF1A2CF-47BF-4CA8-88DA-A12DE01FD9E5}" srcOrd="0" destOrd="0" presId="urn:microsoft.com/office/officeart/2005/8/layout/list1"/>
    <dgm:cxn modelId="{E184E116-AD75-4B2D-87DD-B401782B10AF}" srcId="{44AB0B0F-8FC2-4763-9D0A-2B60DD95034D}" destId="{18483D1F-4A97-4E1C-A372-6410CD1D82BE}" srcOrd="1" destOrd="0" parTransId="{4A9F441C-23BB-4FB4-BC94-C1AABC87CA4C}" sibTransId="{BE850AC5-2B18-4024-AB03-FB79A39D62C4}"/>
    <dgm:cxn modelId="{29682C25-0F2A-45D6-A42F-6E5FEB76D4A2}" type="presOf" srcId="{9D1773B4-E4A6-4FDC-B9AC-365214106FF5}" destId="{2BB14F35-2B0F-4EFE-8322-DC471A348001}" srcOrd="0" destOrd="1" presId="urn:microsoft.com/office/officeart/2005/8/layout/list1"/>
    <dgm:cxn modelId="{D670C22E-70E3-496D-9ECC-3322F2C8C8B7}" srcId="{44AB0B0F-8FC2-4763-9D0A-2B60DD95034D}" destId="{82840805-63FE-45B2-BF28-7C8EDE2D910E}" srcOrd="2" destOrd="0" parTransId="{A0D9BB50-DDA5-4948-811B-475547157298}" sibTransId="{F546ED47-68E9-4D31-B1D4-0108DB8EB861}"/>
    <dgm:cxn modelId="{225B0A32-F53A-45C2-B7FB-C036184A0AF0}" srcId="{82840805-63FE-45B2-BF28-7C8EDE2D910E}" destId="{FA93FC67-75CE-4E38-B0ED-AE413FD9004F}" srcOrd="0" destOrd="0" parTransId="{2184467B-10F8-47C3-AB4E-7ED5AF8CCB63}" sibTransId="{3D45D6CD-83B8-409C-8D9E-266C4A9CDC1E}"/>
    <dgm:cxn modelId="{0F14173B-0585-49B8-AAC1-8A5B84E23A9F}" srcId="{6F9ED60D-A433-4984-861D-838F272902AC}" destId="{B80CD5F8-15F1-4A64-8AA0-6D02A921E92B}" srcOrd="0" destOrd="0" parTransId="{51C81C5D-AE24-4AC8-BEC5-4CA731412954}" sibTransId="{ED3EA46F-7FDA-4FFF-9735-1B5C702B9D8C}"/>
    <dgm:cxn modelId="{8525913F-E6E4-44EB-8729-BB652273D992}" type="presOf" srcId="{84AA93FF-4F63-456C-AC81-5A747C95F642}" destId="{FB397529-C79E-40C3-A926-8CCCCFD74D07}" srcOrd="0" destOrd="1" presId="urn:microsoft.com/office/officeart/2005/8/layout/list1"/>
    <dgm:cxn modelId="{7399F15D-934E-44EF-9E8D-C1E4B2B4F755}" srcId="{82840805-63FE-45B2-BF28-7C8EDE2D910E}" destId="{84AA93FF-4F63-456C-AC81-5A747C95F642}" srcOrd="1" destOrd="0" parTransId="{0F0C5208-695C-4E80-ADFA-6DA3C26693FC}" sibTransId="{9994DD88-1130-4D21-9B64-A78B5EE2C385}"/>
    <dgm:cxn modelId="{D7238D60-A042-4E30-883F-74109511C0BE}" srcId="{6F9ED60D-A433-4984-861D-838F272902AC}" destId="{9D1773B4-E4A6-4FDC-B9AC-365214106FF5}" srcOrd="1" destOrd="0" parTransId="{AC40DEF0-3BE2-442F-B605-0D598948192A}" sibTransId="{0A4EB799-3B4A-4536-B348-84946D5570F4}"/>
    <dgm:cxn modelId="{0D844367-9AD5-4812-BC7A-795A769DFF28}" srcId="{44AB0B0F-8FC2-4763-9D0A-2B60DD95034D}" destId="{46A07366-6D81-41D0-88E8-E189218DEC81}" srcOrd="0" destOrd="0" parTransId="{A1BE6839-9116-46C7-AFEB-E65F92FF8201}" sibTransId="{03280675-BD48-489D-912E-B4CF9E04E6AD}"/>
    <dgm:cxn modelId="{6B92666B-5E4F-440C-AB63-8181FB3CB7BD}" type="presOf" srcId="{FA93FC67-75CE-4E38-B0ED-AE413FD9004F}" destId="{FB397529-C79E-40C3-A926-8CCCCFD74D07}" srcOrd="0" destOrd="0" presId="urn:microsoft.com/office/officeart/2005/8/layout/list1"/>
    <dgm:cxn modelId="{BBD86176-B138-4E13-84F3-527DD1AAC412}" type="presOf" srcId="{46A07366-6D81-41D0-88E8-E189218DEC81}" destId="{DCA58E65-D9B6-4978-8104-76FD1633C609}" srcOrd="0" destOrd="0" presId="urn:microsoft.com/office/officeart/2005/8/layout/list1"/>
    <dgm:cxn modelId="{2585DC7C-6DDB-4D6F-BB44-B21715155725}" srcId="{44AB0B0F-8FC2-4763-9D0A-2B60DD95034D}" destId="{6F9ED60D-A433-4984-861D-838F272902AC}" srcOrd="3" destOrd="0" parTransId="{EE2A3015-8418-4182-9DFC-D95AEEAB8266}" sibTransId="{E0A5C00F-327E-486A-B1C3-728428290B2C}"/>
    <dgm:cxn modelId="{4E0B21A5-B864-4CC9-A504-620194ADB852}" type="presOf" srcId="{B80CD5F8-15F1-4A64-8AA0-6D02A921E92B}" destId="{2BB14F35-2B0F-4EFE-8322-DC471A348001}" srcOrd="0" destOrd="0" presId="urn:microsoft.com/office/officeart/2005/8/layout/list1"/>
    <dgm:cxn modelId="{315D4DC9-76A4-4145-9803-C083C8D588AA}" type="presOf" srcId="{44AB0B0F-8FC2-4763-9D0A-2B60DD95034D}" destId="{C4DE1D3E-8E33-4E48-A43F-15394B186BA1}" srcOrd="0" destOrd="0" presId="urn:microsoft.com/office/officeart/2005/8/layout/list1"/>
    <dgm:cxn modelId="{133C67CD-1DF9-4DD6-A517-CC5C80388224}" type="presOf" srcId="{6F9ED60D-A433-4984-861D-838F272902AC}" destId="{CB0A1212-496C-40F4-A7A8-7A6D509F2925}" srcOrd="1" destOrd="0" presId="urn:microsoft.com/office/officeart/2005/8/layout/list1"/>
    <dgm:cxn modelId="{DD9302D3-C5E4-4A0B-8516-E5211BA20509}" type="presOf" srcId="{82840805-63FE-45B2-BF28-7C8EDE2D910E}" destId="{7852D16C-5BA1-40B3-BA71-017D52D29B22}" srcOrd="1" destOrd="0" presId="urn:microsoft.com/office/officeart/2005/8/layout/list1"/>
    <dgm:cxn modelId="{573A47D9-B610-4AC0-A173-98CA59715893}" type="presOf" srcId="{46A07366-6D81-41D0-88E8-E189218DEC81}" destId="{B45A3BC6-F325-434F-A298-DAF506482821}" srcOrd="1" destOrd="0" presId="urn:microsoft.com/office/officeart/2005/8/layout/list1"/>
    <dgm:cxn modelId="{989C17DC-92F0-4439-8BEC-174C6D532F5F}" type="presOf" srcId="{18483D1F-4A97-4E1C-A372-6410CD1D82BE}" destId="{64DE6795-55DE-4584-83F3-15EC6CAE9B09}" srcOrd="1" destOrd="0" presId="urn:microsoft.com/office/officeart/2005/8/layout/list1"/>
    <dgm:cxn modelId="{C4DEFCF4-E91C-4D9F-8AA3-190F40E09D31}" type="presOf" srcId="{6F9ED60D-A433-4984-861D-838F272902AC}" destId="{36F7FBFD-3E6E-498E-A30C-C02348AB7CE7}" srcOrd="0" destOrd="0" presId="urn:microsoft.com/office/officeart/2005/8/layout/list1"/>
    <dgm:cxn modelId="{C7086AFE-D3C7-486F-A45C-DE6608639DCE}" type="presOf" srcId="{82840805-63FE-45B2-BF28-7C8EDE2D910E}" destId="{6132053B-6219-4B02-AD36-676B208B4488}" srcOrd="0" destOrd="0" presId="urn:microsoft.com/office/officeart/2005/8/layout/list1"/>
    <dgm:cxn modelId="{DC91A749-8D42-40D5-BC83-B429F34B0C56}" type="presParOf" srcId="{C4DE1D3E-8E33-4E48-A43F-15394B186BA1}" destId="{77C50D80-7FD0-42E7-A3AA-01E4F7EAFF24}" srcOrd="0" destOrd="0" presId="urn:microsoft.com/office/officeart/2005/8/layout/list1"/>
    <dgm:cxn modelId="{A726E627-8B8F-43F8-AEA9-8D71A9910CD1}" type="presParOf" srcId="{77C50D80-7FD0-42E7-A3AA-01E4F7EAFF24}" destId="{DCA58E65-D9B6-4978-8104-76FD1633C609}" srcOrd="0" destOrd="0" presId="urn:microsoft.com/office/officeart/2005/8/layout/list1"/>
    <dgm:cxn modelId="{C1A4240E-A2BB-4B45-B9E0-81FB72D8B5D3}" type="presParOf" srcId="{77C50D80-7FD0-42E7-A3AA-01E4F7EAFF24}" destId="{B45A3BC6-F325-434F-A298-DAF506482821}" srcOrd="1" destOrd="0" presId="urn:microsoft.com/office/officeart/2005/8/layout/list1"/>
    <dgm:cxn modelId="{BB7DE056-304D-4A72-95DD-83E8C4DC6BC3}" type="presParOf" srcId="{C4DE1D3E-8E33-4E48-A43F-15394B186BA1}" destId="{4A48C1E2-E035-4FC1-A9B8-F1B2230A2F79}" srcOrd="1" destOrd="0" presId="urn:microsoft.com/office/officeart/2005/8/layout/list1"/>
    <dgm:cxn modelId="{4CA48293-35E6-44FD-8AA6-C3205856F20A}" type="presParOf" srcId="{C4DE1D3E-8E33-4E48-A43F-15394B186BA1}" destId="{C35805F7-81E2-4A95-9D5A-50FD346DE192}" srcOrd="2" destOrd="0" presId="urn:microsoft.com/office/officeart/2005/8/layout/list1"/>
    <dgm:cxn modelId="{78AD7B00-A207-4A13-A835-5C06B6DECE5D}" type="presParOf" srcId="{C4DE1D3E-8E33-4E48-A43F-15394B186BA1}" destId="{37CA8A28-B43D-41D3-8DA0-58242473AB38}" srcOrd="3" destOrd="0" presId="urn:microsoft.com/office/officeart/2005/8/layout/list1"/>
    <dgm:cxn modelId="{1B0DF0F2-90C6-48C8-8FBE-B3EFC45A60C7}" type="presParOf" srcId="{C4DE1D3E-8E33-4E48-A43F-15394B186BA1}" destId="{15E02520-A35A-4677-88D9-DFB389EE58F5}" srcOrd="4" destOrd="0" presId="urn:microsoft.com/office/officeart/2005/8/layout/list1"/>
    <dgm:cxn modelId="{DF375A1D-2085-4730-873C-1049CE1FCCE0}" type="presParOf" srcId="{15E02520-A35A-4677-88D9-DFB389EE58F5}" destId="{3FF1A2CF-47BF-4CA8-88DA-A12DE01FD9E5}" srcOrd="0" destOrd="0" presId="urn:microsoft.com/office/officeart/2005/8/layout/list1"/>
    <dgm:cxn modelId="{468A9C4F-A3FC-445B-90E4-933587DDDEE7}" type="presParOf" srcId="{15E02520-A35A-4677-88D9-DFB389EE58F5}" destId="{64DE6795-55DE-4584-83F3-15EC6CAE9B09}" srcOrd="1" destOrd="0" presId="urn:microsoft.com/office/officeart/2005/8/layout/list1"/>
    <dgm:cxn modelId="{AF12C676-2A92-418D-96F4-0CB059402C0C}" type="presParOf" srcId="{C4DE1D3E-8E33-4E48-A43F-15394B186BA1}" destId="{03B73D4B-601C-4EE0-9D70-20BB1694B152}" srcOrd="5" destOrd="0" presId="urn:microsoft.com/office/officeart/2005/8/layout/list1"/>
    <dgm:cxn modelId="{443945BE-08F6-44AF-BC95-A3DE50B739BB}" type="presParOf" srcId="{C4DE1D3E-8E33-4E48-A43F-15394B186BA1}" destId="{1D82C7DB-CCB5-4328-9983-845CE3E97704}" srcOrd="6" destOrd="0" presId="urn:microsoft.com/office/officeart/2005/8/layout/list1"/>
    <dgm:cxn modelId="{7100D4AB-13C3-4901-A1D4-C14D202CFA13}" type="presParOf" srcId="{C4DE1D3E-8E33-4E48-A43F-15394B186BA1}" destId="{BA763575-91F0-4FC8-9781-3FCB37AF495F}" srcOrd="7" destOrd="0" presId="urn:microsoft.com/office/officeart/2005/8/layout/list1"/>
    <dgm:cxn modelId="{3608C94B-3A5B-470F-AE35-0169325CFE46}" type="presParOf" srcId="{C4DE1D3E-8E33-4E48-A43F-15394B186BA1}" destId="{A3277E23-6764-401D-87A0-D43B1C7106DB}" srcOrd="8" destOrd="0" presId="urn:microsoft.com/office/officeart/2005/8/layout/list1"/>
    <dgm:cxn modelId="{132BE414-B2D5-4994-8171-D72E65D84062}" type="presParOf" srcId="{A3277E23-6764-401D-87A0-D43B1C7106DB}" destId="{6132053B-6219-4B02-AD36-676B208B4488}" srcOrd="0" destOrd="0" presId="urn:microsoft.com/office/officeart/2005/8/layout/list1"/>
    <dgm:cxn modelId="{CE3D9E7E-1B35-45D2-B846-E6F02351DBF2}" type="presParOf" srcId="{A3277E23-6764-401D-87A0-D43B1C7106DB}" destId="{7852D16C-5BA1-40B3-BA71-017D52D29B22}" srcOrd="1" destOrd="0" presId="urn:microsoft.com/office/officeart/2005/8/layout/list1"/>
    <dgm:cxn modelId="{746DC185-44E5-4427-A90F-6635B9E4C94D}" type="presParOf" srcId="{C4DE1D3E-8E33-4E48-A43F-15394B186BA1}" destId="{424B7C76-4CB0-431F-B06C-4196FCCB0455}" srcOrd="9" destOrd="0" presId="urn:microsoft.com/office/officeart/2005/8/layout/list1"/>
    <dgm:cxn modelId="{2239D9BC-6757-4033-B891-B5267214FB28}" type="presParOf" srcId="{C4DE1D3E-8E33-4E48-A43F-15394B186BA1}" destId="{FB397529-C79E-40C3-A926-8CCCCFD74D07}" srcOrd="10" destOrd="0" presId="urn:microsoft.com/office/officeart/2005/8/layout/list1"/>
    <dgm:cxn modelId="{E8D8E07C-7ACE-4D80-8D8A-CFD3F4483A2C}" type="presParOf" srcId="{C4DE1D3E-8E33-4E48-A43F-15394B186BA1}" destId="{2C795329-89BF-44EC-97CF-325451786C63}" srcOrd="11" destOrd="0" presId="urn:microsoft.com/office/officeart/2005/8/layout/list1"/>
    <dgm:cxn modelId="{9BDC8DBB-D175-4BF7-8E42-A1382B5D17E1}" type="presParOf" srcId="{C4DE1D3E-8E33-4E48-A43F-15394B186BA1}" destId="{291946FE-70EE-45C9-82BB-B1F0DCEB5DC2}" srcOrd="12" destOrd="0" presId="urn:microsoft.com/office/officeart/2005/8/layout/list1"/>
    <dgm:cxn modelId="{83D3A009-6C83-4E3A-BE26-2B3D5602326F}" type="presParOf" srcId="{291946FE-70EE-45C9-82BB-B1F0DCEB5DC2}" destId="{36F7FBFD-3E6E-498E-A30C-C02348AB7CE7}" srcOrd="0" destOrd="0" presId="urn:microsoft.com/office/officeart/2005/8/layout/list1"/>
    <dgm:cxn modelId="{63EB9FB2-C037-4AF5-BB41-DD51C1CAF66A}" type="presParOf" srcId="{291946FE-70EE-45C9-82BB-B1F0DCEB5DC2}" destId="{CB0A1212-496C-40F4-A7A8-7A6D509F2925}" srcOrd="1" destOrd="0" presId="urn:microsoft.com/office/officeart/2005/8/layout/list1"/>
    <dgm:cxn modelId="{6B9B4579-0C21-4C27-BB6B-B1DE2D01A8B4}" type="presParOf" srcId="{C4DE1D3E-8E33-4E48-A43F-15394B186BA1}" destId="{CB4F24FF-70AF-4BF1-95D5-8FE87FEE8499}" srcOrd="13" destOrd="0" presId="urn:microsoft.com/office/officeart/2005/8/layout/list1"/>
    <dgm:cxn modelId="{D0D15430-4F38-486F-ABF9-2B96C7583B5F}" type="presParOf" srcId="{C4DE1D3E-8E33-4E48-A43F-15394B186BA1}" destId="{2BB14F35-2B0F-4EFE-8322-DC471A348001}"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8308FF-4CCD-46A8-B8A9-8E48FB9B7CD2}"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DDA0775C-9572-4D08-BFFF-A16F5DA0CAAF}">
      <dgm:prSet/>
      <dgm:spPr/>
      <dgm:t>
        <a:bodyPr/>
        <a:lstStyle/>
        <a:p>
          <a:r>
            <a:rPr lang="en-US" b="1"/>
            <a:t>Roles</a:t>
          </a:r>
          <a:endParaRPr lang="en-US"/>
        </a:p>
      </dgm:t>
    </dgm:pt>
    <dgm:pt modelId="{0EE811EE-D867-4E5A-BA5F-0DBA6F5FA713}" type="parTrans" cxnId="{60383D92-8992-4A4C-89B6-D8FB5A79A419}">
      <dgm:prSet/>
      <dgm:spPr/>
      <dgm:t>
        <a:bodyPr/>
        <a:lstStyle/>
        <a:p>
          <a:endParaRPr lang="en-US"/>
        </a:p>
      </dgm:t>
    </dgm:pt>
    <dgm:pt modelId="{093183E5-6D92-4452-8FA0-504845A314B3}" type="sibTrans" cxnId="{60383D92-8992-4A4C-89B6-D8FB5A79A419}">
      <dgm:prSet/>
      <dgm:spPr/>
      <dgm:t>
        <a:bodyPr/>
        <a:lstStyle/>
        <a:p>
          <a:endParaRPr lang="en-US"/>
        </a:p>
      </dgm:t>
    </dgm:pt>
    <dgm:pt modelId="{237B8F53-2794-4B5C-AE91-2EBFAAD1AB08}">
      <dgm:prSet/>
      <dgm:spPr/>
      <dgm:t>
        <a:bodyPr/>
        <a:lstStyle/>
        <a:p>
          <a:r>
            <a:rPr lang="en-US"/>
            <a:t>Broadest security layer</a:t>
          </a:r>
        </a:p>
      </dgm:t>
    </dgm:pt>
    <dgm:pt modelId="{961DE7CF-327A-4E34-9F26-88804CB03BD9}" type="parTrans" cxnId="{11699610-BE70-4F9E-AD50-230C5D1D09DD}">
      <dgm:prSet/>
      <dgm:spPr/>
      <dgm:t>
        <a:bodyPr/>
        <a:lstStyle/>
        <a:p>
          <a:endParaRPr lang="en-US"/>
        </a:p>
      </dgm:t>
    </dgm:pt>
    <dgm:pt modelId="{E702A8B2-E235-409E-BACF-D67532B778AC}" type="sibTrans" cxnId="{11699610-BE70-4F9E-AD50-230C5D1D09DD}">
      <dgm:prSet/>
      <dgm:spPr/>
      <dgm:t>
        <a:bodyPr/>
        <a:lstStyle/>
        <a:p>
          <a:endParaRPr lang="en-US"/>
        </a:p>
      </dgm:t>
    </dgm:pt>
    <dgm:pt modelId="{91358BE8-B9B0-4967-B204-0343F3C98CBB}">
      <dgm:prSet/>
      <dgm:spPr/>
      <dgm:t>
        <a:bodyPr/>
        <a:lstStyle/>
        <a:p>
          <a:r>
            <a:rPr lang="en-US"/>
            <a:t>Represent a job function a user would perform</a:t>
          </a:r>
        </a:p>
      </dgm:t>
    </dgm:pt>
    <dgm:pt modelId="{32521EF4-20CD-4490-876E-B3CF97E6EF05}" type="parTrans" cxnId="{7337983D-14FF-4B56-AA01-826CD3A4FE11}">
      <dgm:prSet/>
      <dgm:spPr/>
      <dgm:t>
        <a:bodyPr/>
        <a:lstStyle/>
        <a:p>
          <a:endParaRPr lang="en-US"/>
        </a:p>
      </dgm:t>
    </dgm:pt>
    <dgm:pt modelId="{3B313ECC-82CC-4549-B38F-5A4B8B8915F6}" type="sibTrans" cxnId="{7337983D-14FF-4B56-AA01-826CD3A4FE11}">
      <dgm:prSet/>
      <dgm:spPr/>
      <dgm:t>
        <a:bodyPr/>
        <a:lstStyle/>
        <a:p>
          <a:endParaRPr lang="en-US"/>
        </a:p>
      </dgm:t>
    </dgm:pt>
    <dgm:pt modelId="{7259F703-3430-494E-89C1-86DB8A51439B}">
      <dgm:prSet/>
      <dgm:spPr/>
      <dgm:t>
        <a:bodyPr/>
        <a:lstStyle/>
        <a:p>
          <a:r>
            <a:rPr lang="en-US"/>
            <a:t>Account, Account Payable, etc</a:t>
          </a:r>
        </a:p>
      </dgm:t>
    </dgm:pt>
    <dgm:pt modelId="{76AF5F16-7EAD-400A-A315-E9B93AA9D3A4}" type="parTrans" cxnId="{2E599F9B-3333-4924-B3C1-13428C451E66}">
      <dgm:prSet/>
      <dgm:spPr/>
      <dgm:t>
        <a:bodyPr/>
        <a:lstStyle/>
        <a:p>
          <a:endParaRPr lang="en-US"/>
        </a:p>
      </dgm:t>
    </dgm:pt>
    <dgm:pt modelId="{8EEBA143-8919-4EFC-8CA0-FFBFC278E711}" type="sibTrans" cxnId="{2E599F9B-3333-4924-B3C1-13428C451E66}">
      <dgm:prSet/>
      <dgm:spPr/>
      <dgm:t>
        <a:bodyPr/>
        <a:lstStyle/>
        <a:p>
          <a:endParaRPr lang="en-US"/>
        </a:p>
      </dgm:t>
    </dgm:pt>
    <dgm:pt modelId="{0B8083D3-0A1A-4192-9F49-5EAE87F47324}">
      <dgm:prSet/>
      <dgm:spPr/>
      <dgm:t>
        <a:bodyPr/>
        <a:lstStyle/>
        <a:p>
          <a:r>
            <a:rPr lang="en-US"/>
            <a:t>Made up of any number of sub-roles, duties, or privileges</a:t>
          </a:r>
        </a:p>
      </dgm:t>
    </dgm:pt>
    <dgm:pt modelId="{BFD2D029-0130-4730-A455-67480645D84D}" type="parTrans" cxnId="{628277D7-0636-4F1B-B553-C62FFDCCA76B}">
      <dgm:prSet/>
      <dgm:spPr/>
      <dgm:t>
        <a:bodyPr/>
        <a:lstStyle/>
        <a:p>
          <a:endParaRPr lang="en-US"/>
        </a:p>
      </dgm:t>
    </dgm:pt>
    <dgm:pt modelId="{0C0D6C7E-9D3D-44B8-BD02-0492802C8230}" type="sibTrans" cxnId="{628277D7-0636-4F1B-B553-C62FFDCCA76B}">
      <dgm:prSet/>
      <dgm:spPr/>
      <dgm:t>
        <a:bodyPr/>
        <a:lstStyle/>
        <a:p>
          <a:endParaRPr lang="en-US"/>
        </a:p>
      </dgm:t>
    </dgm:pt>
    <dgm:pt modelId="{E1C4E924-BDED-4800-9534-78BDA8B73EFC}">
      <dgm:prSet/>
      <dgm:spPr/>
      <dgm:t>
        <a:bodyPr/>
        <a:lstStyle/>
        <a:p>
          <a:r>
            <a:rPr lang="en-US" b="1"/>
            <a:t>Duties</a:t>
          </a:r>
          <a:endParaRPr lang="en-US"/>
        </a:p>
      </dgm:t>
    </dgm:pt>
    <dgm:pt modelId="{AD23EB99-0A32-4D65-B35F-110AD8FD1863}" type="parTrans" cxnId="{832617F0-D75C-41D2-A49C-5747BE457B73}">
      <dgm:prSet/>
      <dgm:spPr/>
      <dgm:t>
        <a:bodyPr/>
        <a:lstStyle/>
        <a:p>
          <a:endParaRPr lang="en-US"/>
        </a:p>
      </dgm:t>
    </dgm:pt>
    <dgm:pt modelId="{0BB46D7D-6C37-4E28-91E6-B690705035C4}" type="sibTrans" cxnId="{832617F0-D75C-41D2-A49C-5747BE457B73}">
      <dgm:prSet/>
      <dgm:spPr/>
      <dgm:t>
        <a:bodyPr/>
        <a:lstStyle/>
        <a:p>
          <a:endParaRPr lang="en-US"/>
        </a:p>
      </dgm:t>
    </dgm:pt>
    <dgm:pt modelId="{6A81740C-4EC1-4999-B4BF-543E459973AA}">
      <dgm:prSet/>
      <dgm:spPr/>
      <dgm:t>
        <a:bodyPr/>
        <a:lstStyle/>
        <a:p>
          <a:r>
            <a:rPr lang="en-US"/>
            <a:t>Middle security layer</a:t>
          </a:r>
        </a:p>
      </dgm:t>
    </dgm:pt>
    <dgm:pt modelId="{0253042B-2354-4252-941B-6184F2A4274D}" type="parTrans" cxnId="{45DEA2E6-4FBC-49BC-BF50-C051F2655ECE}">
      <dgm:prSet/>
      <dgm:spPr/>
      <dgm:t>
        <a:bodyPr/>
        <a:lstStyle/>
        <a:p>
          <a:endParaRPr lang="en-US"/>
        </a:p>
      </dgm:t>
    </dgm:pt>
    <dgm:pt modelId="{E5FE13B8-F751-4108-AEC6-5C62BB722785}" type="sibTrans" cxnId="{45DEA2E6-4FBC-49BC-BF50-C051F2655ECE}">
      <dgm:prSet/>
      <dgm:spPr/>
      <dgm:t>
        <a:bodyPr/>
        <a:lstStyle/>
        <a:p>
          <a:endParaRPr lang="en-US"/>
        </a:p>
      </dgm:t>
    </dgm:pt>
    <dgm:pt modelId="{4D85D9BA-5673-45EE-8B74-F7D2BF27733B}">
      <dgm:prSet/>
      <dgm:spPr/>
      <dgm:t>
        <a:bodyPr/>
        <a:lstStyle/>
        <a:p>
          <a:r>
            <a:rPr lang="en-US"/>
            <a:t>Represents a general task a user would perform</a:t>
          </a:r>
        </a:p>
      </dgm:t>
    </dgm:pt>
    <dgm:pt modelId="{8054E9D9-9494-4349-B075-46CD415216C0}" type="parTrans" cxnId="{D2E476B7-C740-41B1-A522-E2399A8D7BEB}">
      <dgm:prSet/>
      <dgm:spPr/>
      <dgm:t>
        <a:bodyPr/>
        <a:lstStyle/>
        <a:p>
          <a:endParaRPr lang="en-US"/>
        </a:p>
      </dgm:t>
    </dgm:pt>
    <dgm:pt modelId="{122DB799-AA8C-49AF-89F5-A4D5EDB2F079}" type="sibTrans" cxnId="{D2E476B7-C740-41B1-A522-E2399A8D7BEB}">
      <dgm:prSet/>
      <dgm:spPr/>
      <dgm:t>
        <a:bodyPr/>
        <a:lstStyle/>
        <a:p>
          <a:endParaRPr lang="en-US"/>
        </a:p>
      </dgm:t>
    </dgm:pt>
    <dgm:pt modelId="{1EAF92AE-1406-4ED2-97C6-B49019884C98}">
      <dgm:prSet/>
      <dgm:spPr/>
      <dgm:t>
        <a:bodyPr/>
        <a:lstStyle/>
        <a:p>
          <a:r>
            <a:rPr lang="en-US"/>
            <a:t>Approve customer invoices, maintain budget plan, etc</a:t>
          </a:r>
        </a:p>
      </dgm:t>
    </dgm:pt>
    <dgm:pt modelId="{C5CB5DD0-A436-4E05-B45E-F09079273172}" type="parTrans" cxnId="{6714EEB8-0606-45DB-91C5-65BDD249AE91}">
      <dgm:prSet/>
      <dgm:spPr/>
      <dgm:t>
        <a:bodyPr/>
        <a:lstStyle/>
        <a:p>
          <a:endParaRPr lang="en-US"/>
        </a:p>
      </dgm:t>
    </dgm:pt>
    <dgm:pt modelId="{FBD17A5E-45D0-49F9-B1B4-020F15AE2CFC}" type="sibTrans" cxnId="{6714EEB8-0606-45DB-91C5-65BDD249AE91}">
      <dgm:prSet/>
      <dgm:spPr/>
      <dgm:t>
        <a:bodyPr/>
        <a:lstStyle/>
        <a:p>
          <a:endParaRPr lang="en-US"/>
        </a:p>
      </dgm:t>
    </dgm:pt>
    <dgm:pt modelId="{39303807-B7EC-49E5-85FB-EE4FD44D37A7}">
      <dgm:prSet/>
      <dgm:spPr/>
      <dgm:t>
        <a:bodyPr/>
        <a:lstStyle/>
        <a:p>
          <a:r>
            <a:rPr lang="en-US"/>
            <a:t>Made up of any number of privileges</a:t>
          </a:r>
        </a:p>
      </dgm:t>
    </dgm:pt>
    <dgm:pt modelId="{1EFCADD0-E75B-473D-B4AC-E368F930F946}" type="parTrans" cxnId="{E947E935-4A1C-469E-9904-69C8AFB26F98}">
      <dgm:prSet/>
      <dgm:spPr/>
      <dgm:t>
        <a:bodyPr/>
        <a:lstStyle/>
        <a:p>
          <a:endParaRPr lang="en-US"/>
        </a:p>
      </dgm:t>
    </dgm:pt>
    <dgm:pt modelId="{D254E515-C3F3-44D8-ABF1-DCB1736B1FB6}" type="sibTrans" cxnId="{E947E935-4A1C-469E-9904-69C8AFB26F98}">
      <dgm:prSet/>
      <dgm:spPr/>
      <dgm:t>
        <a:bodyPr/>
        <a:lstStyle/>
        <a:p>
          <a:endParaRPr lang="en-US"/>
        </a:p>
      </dgm:t>
    </dgm:pt>
    <dgm:pt modelId="{043C67D7-B4B2-47B0-8069-1015DC274E10}">
      <dgm:prSet/>
      <dgm:spPr/>
      <dgm:t>
        <a:bodyPr/>
        <a:lstStyle/>
        <a:p>
          <a:r>
            <a:rPr lang="en-US" b="1"/>
            <a:t>Privileges</a:t>
          </a:r>
          <a:endParaRPr lang="en-US"/>
        </a:p>
      </dgm:t>
    </dgm:pt>
    <dgm:pt modelId="{5477AA56-8155-4C07-97CF-320BFFA82CCC}" type="parTrans" cxnId="{32AF388D-FD07-4951-892A-552E03307FF5}">
      <dgm:prSet/>
      <dgm:spPr/>
      <dgm:t>
        <a:bodyPr/>
        <a:lstStyle/>
        <a:p>
          <a:endParaRPr lang="en-US"/>
        </a:p>
      </dgm:t>
    </dgm:pt>
    <dgm:pt modelId="{38A4064E-1B55-4B39-86B7-0CF80CBCB1B7}" type="sibTrans" cxnId="{32AF388D-FD07-4951-892A-552E03307FF5}">
      <dgm:prSet/>
      <dgm:spPr/>
      <dgm:t>
        <a:bodyPr/>
        <a:lstStyle/>
        <a:p>
          <a:endParaRPr lang="en-US"/>
        </a:p>
      </dgm:t>
    </dgm:pt>
    <dgm:pt modelId="{F33B757D-2D3D-436F-87ED-C5B55483E8B9}">
      <dgm:prSet/>
      <dgm:spPr/>
      <dgm:t>
        <a:bodyPr/>
        <a:lstStyle/>
        <a:p>
          <a:r>
            <a:rPr lang="en-US"/>
            <a:t>Most granular security layer, where object assignment occurs</a:t>
          </a:r>
        </a:p>
      </dgm:t>
    </dgm:pt>
    <dgm:pt modelId="{595AA95F-D98D-4C4D-A5AD-EDE99BD8EC99}" type="parTrans" cxnId="{D9C34DFC-FA6B-4297-A246-8D128C37B458}">
      <dgm:prSet/>
      <dgm:spPr/>
      <dgm:t>
        <a:bodyPr/>
        <a:lstStyle/>
        <a:p>
          <a:endParaRPr lang="en-US"/>
        </a:p>
      </dgm:t>
    </dgm:pt>
    <dgm:pt modelId="{6C6AD8D3-7F11-4C81-AE47-7B4164B73953}" type="sibTrans" cxnId="{D9C34DFC-FA6B-4297-A246-8D128C37B458}">
      <dgm:prSet/>
      <dgm:spPr/>
      <dgm:t>
        <a:bodyPr/>
        <a:lstStyle/>
        <a:p>
          <a:endParaRPr lang="en-US"/>
        </a:p>
      </dgm:t>
    </dgm:pt>
    <dgm:pt modelId="{0C577A17-CBB2-448C-BBA4-3878ACBE00D1}">
      <dgm:prSet/>
      <dgm:spPr/>
      <dgm:t>
        <a:bodyPr/>
        <a:lstStyle/>
        <a:p>
          <a:r>
            <a:rPr lang="en-US"/>
            <a:t>Represents a very specific process a user would perform</a:t>
          </a:r>
        </a:p>
      </dgm:t>
    </dgm:pt>
    <dgm:pt modelId="{8EF23E4E-6B08-4D7E-9FA1-4AA0B286B81F}" type="parTrans" cxnId="{BB7C87EF-E45A-42D1-8B43-7E7C2D21F855}">
      <dgm:prSet/>
      <dgm:spPr/>
      <dgm:t>
        <a:bodyPr/>
        <a:lstStyle/>
        <a:p>
          <a:endParaRPr lang="en-US"/>
        </a:p>
      </dgm:t>
    </dgm:pt>
    <dgm:pt modelId="{F7F7AE93-7453-4A62-9A72-58A570B6FC0A}" type="sibTrans" cxnId="{BB7C87EF-E45A-42D1-8B43-7E7C2D21F855}">
      <dgm:prSet/>
      <dgm:spPr/>
      <dgm:t>
        <a:bodyPr/>
        <a:lstStyle/>
        <a:p>
          <a:endParaRPr lang="en-US"/>
        </a:p>
      </dgm:t>
    </dgm:pt>
    <dgm:pt modelId="{3A3F9B4A-1794-489F-96AE-CD6B67C92670}">
      <dgm:prSet/>
      <dgm:spPr/>
      <dgm:t>
        <a:bodyPr/>
        <a:lstStyle/>
        <a:p>
          <a:r>
            <a:rPr lang="en-US"/>
            <a:t>Add a BOM Line, Edit Customer, etc</a:t>
          </a:r>
        </a:p>
      </dgm:t>
    </dgm:pt>
    <dgm:pt modelId="{FF4F3811-3301-4C62-90D2-E605F36BB8CF}" type="parTrans" cxnId="{245827BD-1BA0-4CCA-B329-D83F4E6F03FE}">
      <dgm:prSet/>
      <dgm:spPr/>
      <dgm:t>
        <a:bodyPr/>
        <a:lstStyle/>
        <a:p>
          <a:endParaRPr lang="en-US"/>
        </a:p>
      </dgm:t>
    </dgm:pt>
    <dgm:pt modelId="{F2396BEA-B3B0-4CFA-838A-798644012B8F}" type="sibTrans" cxnId="{245827BD-1BA0-4CCA-B329-D83F4E6F03FE}">
      <dgm:prSet/>
      <dgm:spPr/>
      <dgm:t>
        <a:bodyPr/>
        <a:lstStyle/>
        <a:p>
          <a:endParaRPr lang="en-US"/>
        </a:p>
      </dgm:t>
    </dgm:pt>
    <dgm:pt modelId="{4AC6D837-1F06-4BAF-993D-2C92D0F49F74}" type="pres">
      <dgm:prSet presAssocID="{098308FF-4CCD-46A8-B8A9-8E48FB9B7CD2}" presName="Name0" presStyleCnt="0">
        <dgm:presLayoutVars>
          <dgm:dir/>
          <dgm:animLvl val="lvl"/>
          <dgm:resizeHandles val="exact"/>
        </dgm:presLayoutVars>
      </dgm:prSet>
      <dgm:spPr/>
    </dgm:pt>
    <dgm:pt modelId="{E5C0D98F-76A0-4953-B792-CE32C099B49F}" type="pres">
      <dgm:prSet presAssocID="{DDA0775C-9572-4D08-BFFF-A16F5DA0CAAF}" presName="composite" presStyleCnt="0"/>
      <dgm:spPr/>
    </dgm:pt>
    <dgm:pt modelId="{3F161647-E310-47AA-9FF4-38FC70BFF1E2}" type="pres">
      <dgm:prSet presAssocID="{DDA0775C-9572-4D08-BFFF-A16F5DA0CAAF}" presName="parTx" presStyleLbl="alignNode1" presStyleIdx="0" presStyleCnt="3">
        <dgm:presLayoutVars>
          <dgm:chMax val="0"/>
          <dgm:chPref val="0"/>
          <dgm:bulletEnabled val="1"/>
        </dgm:presLayoutVars>
      </dgm:prSet>
      <dgm:spPr/>
    </dgm:pt>
    <dgm:pt modelId="{1FA4AB2D-93DC-45DA-9CD2-59FD1BAA08A5}" type="pres">
      <dgm:prSet presAssocID="{DDA0775C-9572-4D08-BFFF-A16F5DA0CAAF}" presName="desTx" presStyleLbl="alignAccFollowNode1" presStyleIdx="0" presStyleCnt="3">
        <dgm:presLayoutVars>
          <dgm:bulletEnabled val="1"/>
        </dgm:presLayoutVars>
      </dgm:prSet>
      <dgm:spPr/>
    </dgm:pt>
    <dgm:pt modelId="{9399457B-3576-4190-8CB0-C39E1A07E39A}" type="pres">
      <dgm:prSet presAssocID="{093183E5-6D92-4452-8FA0-504845A314B3}" presName="space" presStyleCnt="0"/>
      <dgm:spPr/>
    </dgm:pt>
    <dgm:pt modelId="{1EBD93E3-6EAF-4AE1-B89F-BB810B4A6551}" type="pres">
      <dgm:prSet presAssocID="{E1C4E924-BDED-4800-9534-78BDA8B73EFC}" presName="composite" presStyleCnt="0"/>
      <dgm:spPr/>
    </dgm:pt>
    <dgm:pt modelId="{18BC1B5E-C9FC-435D-A1C6-6AC14AE30749}" type="pres">
      <dgm:prSet presAssocID="{E1C4E924-BDED-4800-9534-78BDA8B73EFC}" presName="parTx" presStyleLbl="alignNode1" presStyleIdx="1" presStyleCnt="3">
        <dgm:presLayoutVars>
          <dgm:chMax val="0"/>
          <dgm:chPref val="0"/>
          <dgm:bulletEnabled val="1"/>
        </dgm:presLayoutVars>
      </dgm:prSet>
      <dgm:spPr/>
    </dgm:pt>
    <dgm:pt modelId="{BB80E8E5-76DB-4C88-BB49-6C3035A37078}" type="pres">
      <dgm:prSet presAssocID="{E1C4E924-BDED-4800-9534-78BDA8B73EFC}" presName="desTx" presStyleLbl="alignAccFollowNode1" presStyleIdx="1" presStyleCnt="3">
        <dgm:presLayoutVars>
          <dgm:bulletEnabled val="1"/>
        </dgm:presLayoutVars>
      </dgm:prSet>
      <dgm:spPr/>
    </dgm:pt>
    <dgm:pt modelId="{5CAC2D2E-20B7-4F98-AFF6-709841FBF53C}" type="pres">
      <dgm:prSet presAssocID="{0BB46D7D-6C37-4E28-91E6-B690705035C4}" presName="space" presStyleCnt="0"/>
      <dgm:spPr/>
    </dgm:pt>
    <dgm:pt modelId="{FA0D687D-79A2-4D43-ADC5-A5E1F1D8C3EC}" type="pres">
      <dgm:prSet presAssocID="{043C67D7-B4B2-47B0-8069-1015DC274E10}" presName="composite" presStyleCnt="0"/>
      <dgm:spPr/>
    </dgm:pt>
    <dgm:pt modelId="{3EE7BE22-1C68-4134-B542-82FCEDDC927A}" type="pres">
      <dgm:prSet presAssocID="{043C67D7-B4B2-47B0-8069-1015DC274E10}" presName="parTx" presStyleLbl="alignNode1" presStyleIdx="2" presStyleCnt="3">
        <dgm:presLayoutVars>
          <dgm:chMax val="0"/>
          <dgm:chPref val="0"/>
          <dgm:bulletEnabled val="1"/>
        </dgm:presLayoutVars>
      </dgm:prSet>
      <dgm:spPr/>
    </dgm:pt>
    <dgm:pt modelId="{66545E58-99C0-4ED2-A63F-B6A99056DD2A}" type="pres">
      <dgm:prSet presAssocID="{043C67D7-B4B2-47B0-8069-1015DC274E10}" presName="desTx" presStyleLbl="alignAccFollowNode1" presStyleIdx="2" presStyleCnt="3">
        <dgm:presLayoutVars>
          <dgm:bulletEnabled val="1"/>
        </dgm:presLayoutVars>
      </dgm:prSet>
      <dgm:spPr/>
    </dgm:pt>
  </dgm:ptLst>
  <dgm:cxnLst>
    <dgm:cxn modelId="{7D63F401-8AEB-4370-A412-41794AE31FC4}" type="presOf" srcId="{0C577A17-CBB2-448C-BBA4-3878ACBE00D1}" destId="{66545E58-99C0-4ED2-A63F-B6A99056DD2A}" srcOrd="0" destOrd="1" presId="urn:microsoft.com/office/officeart/2005/8/layout/hList1"/>
    <dgm:cxn modelId="{D97A3703-CD3D-42BC-BD10-EA1F73E7345E}" type="presOf" srcId="{043C67D7-B4B2-47B0-8069-1015DC274E10}" destId="{3EE7BE22-1C68-4134-B542-82FCEDDC927A}" srcOrd="0" destOrd="0" presId="urn:microsoft.com/office/officeart/2005/8/layout/hList1"/>
    <dgm:cxn modelId="{AAD8E409-2DD1-4584-AB7F-6C0370E9974D}" type="presOf" srcId="{237B8F53-2794-4B5C-AE91-2EBFAAD1AB08}" destId="{1FA4AB2D-93DC-45DA-9CD2-59FD1BAA08A5}" srcOrd="0" destOrd="0" presId="urn:microsoft.com/office/officeart/2005/8/layout/hList1"/>
    <dgm:cxn modelId="{11699610-BE70-4F9E-AD50-230C5D1D09DD}" srcId="{DDA0775C-9572-4D08-BFFF-A16F5DA0CAAF}" destId="{237B8F53-2794-4B5C-AE91-2EBFAAD1AB08}" srcOrd="0" destOrd="0" parTransId="{961DE7CF-327A-4E34-9F26-88804CB03BD9}" sibTransId="{E702A8B2-E235-409E-BACF-D67532B778AC}"/>
    <dgm:cxn modelId="{2F5D4E1C-1946-40E9-847C-90B6359F5CA3}" type="presOf" srcId="{F33B757D-2D3D-436F-87ED-C5B55483E8B9}" destId="{66545E58-99C0-4ED2-A63F-B6A99056DD2A}" srcOrd="0" destOrd="0" presId="urn:microsoft.com/office/officeart/2005/8/layout/hList1"/>
    <dgm:cxn modelId="{E947E935-4A1C-469E-9904-69C8AFB26F98}" srcId="{E1C4E924-BDED-4800-9534-78BDA8B73EFC}" destId="{39303807-B7EC-49E5-85FB-EE4FD44D37A7}" srcOrd="3" destOrd="0" parTransId="{1EFCADD0-E75B-473D-B4AC-E368F930F946}" sibTransId="{D254E515-C3F3-44D8-ABF1-DCB1736B1FB6}"/>
    <dgm:cxn modelId="{7337983D-14FF-4B56-AA01-826CD3A4FE11}" srcId="{DDA0775C-9572-4D08-BFFF-A16F5DA0CAAF}" destId="{91358BE8-B9B0-4967-B204-0343F3C98CBB}" srcOrd="1" destOrd="0" parTransId="{32521EF4-20CD-4490-876E-B3CF97E6EF05}" sibTransId="{3B313ECC-82CC-4549-B38F-5A4B8B8915F6}"/>
    <dgm:cxn modelId="{30B8786B-3642-411A-926F-B8562C00D415}" type="presOf" srcId="{0B8083D3-0A1A-4192-9F49-5EAE87F47324}" destId="{1FA4AB2D-93DC-45DA-9CD2-59FD1BAA08A5}" srcOrd="0" destOrd="3" presId="urn:microsoft.com/office/officeart/2005/8/layout/hList1"/>
    <dgm:cxn modelId="{01A1647A-5027-4B5F-B6FB-615F585ED27D}" type="presOf" srcId="{6A81740C-4EC1-4999-B4BF-543E459973AA}" destId="{BB80E8E5-76DB-4C88-BB49-6C3035A37078}" srcOrd="0" destOrd="0" presId="urn:microsoft.com/office/officeart/2005/8/layout/hList1"/>
    <dgm:cxn modelId="{6768F680-12B0-4C47-8D39-3BC41151850D}" type="presOf" srcId="{4D85D9BA-5673-45EE-8B74-F7D2BF27733B}" destId="{BB80E8E5-76DB-4C88-BB49-6C3035A37078}" srcOrd="0" destOrd="1" presId="urn:microsoft.com/office/officeart/2005/8/layout/hList1"/>
    <dgm:cxn modelId="{FFCABF81-1926-44E3-BA68-CF777DD54EE5}" type="presOf" srcId="{7259F703-3430-494E-89C1-86DB8A51439B}" destId="{1FA4AB2D-93DC-45DA-9CD2-59FD1BAA08A5}" srcOrd="0" destOrd="2" presId="urn:microsoft.com/office/officeart/2005/8/layout/hList1"/>
    <dgm:cxn modelId="{32AF388D-FD07-4951-892A-552E03307FF5}" srcId="{098308FF-4CCD-46A8-B8A9-8E48FB9B7CD2}" destId="{043C67D7-B4B2-47B0-8069-1015DC274E10}" srcOrd="2" destOrd="0" parTransId="{5477AA56-8155-4C07-97CF-320BFFA82CCC}" sibTransId="{38A4064E-1B55-4B39-86B7-0CF80CBCB1B7}"/>
    <dgm:cxn modelId="{60383D92-8992-4A4C-89B6-D8FB5A79A419}" srcId="{098308FF-4CCD-46A8-B8A9-8E48FB9B7CD2}" destId="{DDA0775C-9572-4D08-BFFF-A16F5DA0CAAF}" srcOrd="0" destOrd="0" parTransId="{0EE811EE-D867-4E5A-BA5F-0DBA6F5FA713}" sibTransId="{093183E5-6D92-4452-8FA0-504845A314B3}"/>
    <dgm:cxn modelId="{2E599F9B-3333-4924-B3C1-13428C451E66}" srcId="{DDA0775C-9572-4D08-BFFF-A16F5DA0CAAF}" destId="{7259F703-3430-494E-89C1-86DB8A51439B}" srcOrd="2" destOrd="0" parTransId="{76AF5F16-7EAD-400A-A315-E9B93AA9D3A4}" sibTransId="{8EEBA143-8919-4EFC-8CA0-FFBFC278E711}"/>
    <dgm:cxn modelId="{62D8F49E-1DA5-4715-A31A-33CD2CC4E59A}" type="presOf" srcId="{098308FF-4CCD-46A8-B8A9-8E48FB9B7CD2}" destId="{4AC6D837-1F06-4BAF-993D-2C92D0F49F74}" srcOrd="0" destOrd="0" presId="urn:microsoft.com/office/officeart/2005/8/layout/hList1"/>
    <dgm:cxn modelId="{D2E476B7-C740-41B1-A522-E2399A8D7BEB}" srcId="{E1C4E924-BDED-4800-9534-78BDA8B73EFC}" destId="{4D85D9BA-5673-45EE-8B74-F7D2BF27733B}" srcOrd="1" destOrd="0" parTransId="{8054E9D9-9494-4349-B075-46CD415216C0}" sibTransId="{122DB799-AA8C-49AF-89F5-A4D5EDB2F079}"/>
    <dgm:cxn modelId="{6714EEB8-0606-45DB-91C5-65BDD249AE91}" srcId="{E1C4E924-BDED-4800-9534-78BDA8B73EFC}" destId="{1EAF92AE-1406-4ED2-97C6-B49019884C98}" srcOrd="2" destOrd="0" parTransId="{C5CB5DD0-A436-4E05-B45E-F09079273172}" sibTransId="{FBD17A5E-45D0-49F9-B1B4-020F15AE2CFC}"/>
    <dgm:cxn modelId="{245827BD-1BA0-4CCA-B329-D83F4E6F03FE}" srcId="{043C67D7-B4B2-47B0-8069-1015DC274E10}" destId="{3A3F9B4A-1794-489F-96AE-CD6B67C92670}" srcOrd="2" destOrd="0" parTransId="{FF4F3811-3301-4C62-90D2-E605F36BB8CF}" sibTransId="{F2396BEA-B3B0-4CFA-838A-798644012B8F}"/>
    <dgm:cxn modelId="{9D9B01C8-A31A-4627-A5BA-914CB9C20836}" type="presOf" srcId="{39303807-B7EC-49E5-85FB-EE4FD44D37A7}" destId="{BB80E8E5-76DB-4C88-BB49-6C3035A37078}" srcOrd="0" destOrd="3" presId="urn:microsoft.com/office/officeart/2005/8/layout/hList1"/>
    <dgm:cxn modelId="{E039F5C9-BD0C-4A1B-B3B9-4DAC44E22826}" type="presOf" srcId="{DDA0775C-9572-4D08-BFFF-A16F5DA0CAAF}" destId="{3F161647-E310-47AA-9FF4-38FC70BFF1E2}" srcOrd="0" destOrd="0" presId="urn:microsoft.com/office/officeart/2005/8/layout/hList1"/>
    <dgm:cxn modelId="{AA571DCD-A303-4174-AD38-73E4DECD6AE6}" type="presOf" srcId="{E1C4E924-BDED-4800-9534-78BDA8B73EFC}" destId="{18BC1B5E-C9FC-435D-A1C6-6AC14AE30749}" srcOrd="0" destOrd="0" presId="urn:microsoft.com/office/officeart/2005/8/layout/hList1"/>
    <dgm:cxn modelId="{628277D7-0636-4F1B-B553-C62FFDCCA76B}" srcId="{DDA0775C-9572-4D08-BFFF-A16F5DA0CAAF}" destId="{0B8083D3-0A1A-4192-9F49-5EAE87F47324}" srcOrd="3" destOrd="0" parTransId="{BFD2D029-0130-4730-A455-67480645D84D}" sibTransId="{0C0D6C7E-9D3D-44B8-BD02-0492802C8230}"/>
    <dgm:cxn modelId="{BC4638DB-1971-411A-A93F-24BD1BB6C034}" type="presOf" srcId="{1EAF92AE-1406-4ED2-97C6-B49019884C98}" destId="{BB80E8E5-76DB-4C88-BB49-6C3035A37078}" srcOrd="0" destOrd="2" presId="urn:microsoft.com/office/officeart/2005/8/layout/hList1"/>
    <dgm:cxn modelId="{1272C1DF-5AFB-42A2-A69D-3D8A98794587}" type="presOf" srcId="{3A3F9B4A-1794-489F-96AE-CD6B67C92670}" destId="{66545E58-99C0-4ED2-A63F-B6A99056DD2A}" srcOrd="0" destOrd="2" presId="urn:microsoft.com/office/officeart/2005/8/layout/hList1"/>
    <dgm:cxn modelId="{45DEA2E6-4FBC-49BC-BF50-C051F2655ECE}" srcId="{E1C4E924-BDED-4800-9534-78BDA8B73EFC}" destId="{6A81740C-4EC1-4999-B4BF-543E459973AA}" srcOrd="0" destOrd="0" parTransId="{0253042B-2354-4252-941B-6184F2A4274D}" sibTransId="{E5FE13B8-F751-4108-AEC6-5C62BB722785}"/>
    <dgm:cxn modelId="{BB7C87EF-E45A-42D1-8B43-7E7C2D21F855}" srcId="{043C67D7-B4B2-47B0-8069-1015DC274E10}" destId="{0C577A17-CBB2-448C-BBA4-3878ACBE00D1}" srcOrd="1" destOrd="0" parTransId="{8EF23E4E-6B08-4D7E-9FA1-4AA0B286B81F}" sibTransId="{F7F7AE93-7453-4A62-9A72-58A570B6FC0A}"/>
    <dgm:cxn modelId="{832617F0-D75C-41D2-A49C-5747BE457B73}" srcId="{098308FF-4CCD-46A8-B8A9-8E48FB9B7CD2}" destId="{E1C4E924-BDED-4800-9534-78BDA8B73EFC}" srcOrd="1" destOrd="0" parTransId="{AD23EB99-0A32-4D65-B35F-110AD8FD1863}" sibTransId="{0BB46D7D-6C37-4E28-91E6-B690705035C4}"/>
    <dgm:cxn modelId="{B6AD12F2-54EF-4A40-A1C9-8E4DC1A74878}" type="presOf" srcId="{91358BE8-B9B0-4967-B204-0343F3C98CBB}" destId="{1FA4AB2D-93DC-45DA-9CD2-59FD1BAA08A5}" srcOrd="0" destOrd="1" presId="urn:microsoft.com/office/officeart/2005/8/layout/hList1"/>
    <dgm:cxn modelId="{D9C34DFC-FA6B-4297-A246-8D128C37B458}" srcId="{043C67D7-B4B2-47B0-8069-1015DC274E10}" destId="{F33B757D-2D3D-436F-87ED-C5B55483E8B9}" srcOrd="0" destOrd="0" parTransId="{595AA95F-D98D-4C4D-A5AD-EDE99BD8EC99}" sibTransId="{6C6AD8D3-7F11-4C81-AE47-7B4164B73953}"/>
    <dgm:cxn modelId="{E0C08353-6273-4D4F-B4F2-89785F9F200D}" type="presParOf" srcId="{4AC6D837-1F06-4BAF-993D-2C92D0F49F74}" destId="{E5C0D98F-76A0-4953-B792-CE32C099B49F}" srcOrd="0" destOrd="0" presId="urn:microsoft.com/office/officeart/2005/8/layout/hList1"/>
    <dgm:cxn modelId="{BD7A096C-1550-48C6-81D8-23AEB0F43DF4}" type="presParOf" srcId="{E5C0D98F-76A0-4953-B792-CE32C099B49F}" destId="{3F161647-E310-47AA-9FF4-38FC70BFF1E2}" srcOrd="0" destOrd="0" presId="urn:microsoft.com/office/officeart/2005/8/layout/hList1"/>
    <dgm:cxn modelId="{9A34E92F-CC02-42CE-AA8A-A04FDD323268}" type="presParOf" srcId="{E5C0D98F-76A0-4953-B792-CE32C099B49F}" destId="{1FA4AB2D-93DC-45DA-9CD2-59FD1BAA08A5}" srcOrd="1" destOrd="0" presId="urn:microsoft.com/office/officeart/2005/8/layout/hList1"/>
    <dgm:cxn modelId="{7AB4B317-D2A8-4579-B712-31E6455A7099}" type="presParOf" srcId="{4AC6D837-1F06-4BAF-993D-2C92D0F49F74}" destId="{9399457B-3576-4190-8CB0-C39E1A07E39A}" srcOrd="1" destOrd="0" presId="urn:microsoft.com/office/officeart/2005/8/layout/hList1"/>
    <dgm:cxn modelId="{7DEBA475-674B-40C2-B686-7381C9072D89}" type="presParOf" srcId="{4AC6D837-1F06-4BAF-993D-2C92D0F49F74}" destId="{1EBD93E3-6EAF-4AE1-B89F-BB810B4A6551}" srcOrd="2" destOrd="0" presId="urn:microsoft.com/office/officeart/2005/8/layout/hList1"/>
    <dgm:cxn modelId="{6CE84009-D5D7-4447-AB38-1746F12FA0A7}" type="presParOf" srcId="{1EBD93E3-6EAF-4AE1-B89F-BB810B4A6551}" destId="{18BC1B5E-C9FC-435D-A1C6-6AC14AE30749}" srcOrd="0" destOrd="0" presId="urn:microsoft.com/office/officeart/2005/8/layout/hList1"/>
    <dgm:cxn modelId="{AE039023-B86C-49E8-8588-16BD3B974D03}" type="presParOf" srcId="{1EBD93E3-6EAF-4AE1-B89F-BB810B4A6551}" destId="{BB80E8E5-76DB-4C88-BB49-6C3035A37078}" srcOrd="1" destOrd="0" presId="urn:microsoft.com/office/officeart/2005/8/layout/hList1"/>
    <dgm:cxn modelId="{D1420238-C335-43A2-9228-CE67C94E749F}" type="presParOf" srcId="{4AC6D837-1F06-4BAF-993D-2C92D0F49F74}" destId="{5CAC2D2E-20B7-4F98-AFF6-709841FBF53C}" srcOrd="3" destOrd="0" presId="urn:microsoft.com/office/officeart/2005/8/layout/hList1"/>
    <dgm:cxn modelId="{40ECEFB7-0149-4394-942E-E7263EA74151}" type="presParOf" srcId="{4AC6D837-1F06-4BAF-993D-2C92D0F49F74}" destId="{FA0D687D-79A2-4D43-ADC5-A5E1F1D8C3EC}" srcOrd="4" destOrd="0" presId="urn:microsoft.com/office/officeart/2005/8/layout/hList1"/>
    <dgm:cxn modelId="{062A6959-29C3-4986-BAAA-E673DF4807C6}" type="presParOf" srcId="{FA0D687D-79A2-4D43-ADC5-A5E1F1D8C3EC}" destId="{3EE7BE22-1C68-4134-B542-82FCEDDC927A}" srcOrd="0" destOrd="0" presId="urn:microsoft.com/office/officeart/2005/8/layout/hList1"/>
    <dgm:cxn modelId="{C489CA67-3B53-4703-8A7B-39A88936B06B}" type="presParOf" srcId="{FA0D687D-79A2-4D43-ADC5-A5E1F1D8C3EC}" destId="{66545E58-99C0-4ED2-A63F-B6A99056DD2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1FFF8D-F087-44FA-8FB5-6731B50E958C}" type="doc">
      <dgm:prSet loTypeId="urn:microsoft.com/office/officeart/2005/8/layout/vList5" loCatId="list" qsTypeId="urn:microsoft.com/office/officeart/2005/8/quickstyle/simple2" qsCatId="simple" csTypeId="urn:microsoft.com/office/officeart/2005/8/colors/accent1_2" csCatId="accent1"/>
      <dgm:spPr/>
      <dgm:t>
        <a:bodyPr/>
        <a:lstStyle/>
        <a:p>
          <a:endParaRPr lang="en-US"/>
        </a:p>
      </dgm:t>
    </dgm:pt>
    <dgm:pt modelId="{8025EF7B-6E9B-4EB0-9089-600A6EBCC8A8}">
      <dgm:prSet/>
      <dgm:spPr/>
      <dgm:t>
        <a:bodyPr/>
        <a:lstStyle/>
        <a:p>
          <a:r>
            <a:rPr lang="en-US" b="1"/>
            <a:t>Menu Items</a:t>
          </a:r>
          <a:endParaRPr lang="en-US"/>
        </a:p>
      </dgm:t>
    </dgm:pt>
    <dgm:pt modelId="{C2CCE65C-AFD2-448E-91D6-3A919F7783E9}" type="parTrans" cxnId="{54C7C1B6-0C13-4E0C-8B88-BD38E280B2D7}">
      <dgm:prSet/>
      <dgm:spPr/>
      <dgm:t>
        <a:bodyPr/>
        <a:lstStyle/>
        <a:p>
          <a:endParaRPr lang="en-US"/>
        </a:p>
      </dgm:t>
    </dgm:pt>
    <dgm:pt modelId="{89EEF740-9EF6-4494-98FE-F30127A5B961}" type="sibTrans" cxnId="{54C7C1B6-0C13-4E0C-8B88-BD38E280B2D7}">
      <dgm:prSet/>
      <dgm:spPr/>
      <dgm:t>
        <a:bodyPr/>
        <a:lstStyle/>
        <a:p>
          <a:endParaRPr lang="en-US"/>
        </a:p>
      </dgm:t>
    </dgm:pt>
    <dgm:pt modelId="{C511E9E3-3BDE-4869-964F-AE50BC126908}">
      <dgm:prSet/>
      <dgm:spPr/>
      <dgm:t>
        <a:bodyPr/>
        <a:lstStyle/>
        <a:p>
          <a:r>
            <a:rPr lang="en-US"/>
            <a:t>Displays – linked to forms within D365FO, pages user goes to in UI</a:t>
          </a:r>
        </a:p>
      </dgm:t>
    </dgm:pt>
    <dgm:pt modelId="{E7571B99-F6EF-4104-86F7-3814C74DAA7F}" type="parTrans" cxnId="{728A3C59-ECC0-4CB3-9E45-650B35330709}">
      <dgm:prSet/>
      <dgm:spPr/>
      <dgm:t>
        <a:bodyPr/>
        <a:lstStyle/>
        <a:p>
          <a:endParaRPr lang="en-US"/>
        </a:p>
      </dgm:t>
    </dgm:pt>
    <dgm:pt modelId="{B00C9C01-1646-41BD-A891-B9CB4B88AC64}" type="sibTrans" cxnId="{728A3C59-ECC0-4CB3-9E45-650B35330709}">
      <dgm:prSet/>
      <dgm:spPr/>
      <dgm:t>
        <a:bodyPr/>
        <a:lstStyle/>
        <a:p>
          <a:endParaRPr lang="en-US"/>
        </a:p>
      </dgm:t>
    </dgm:pt>
    <dgm:pt modelId="{DF49B321-1FAC-4291-A5E1-351E6AD7BEEF}">
      <dgm:prSet/>
      <dgm:spPr/>
      <dgm:t>
        <a:bodyPr/>
        <a:lstStyle/>
        <a:p>
          <a:r>
            <a:rPr lang="en-US"/>
            <a:t>Outputs – reports users can export</a:t>
          </a:r>
        </a:p>
      </dgm:t>
    </dgm:pt>
    <dgm:pt modelId="{D9A3F3D3-583A-4086-9CF3-30F3291EC6B2}" type="parTrans" cxnId="{126EAE3F-1A0D-406C-B190-A4DB74171CA8}">
      <dgm:prSet/>
      <dgm:spPr/>
      <dgm:t>
        <a:bodyPr/>
        <a:lstStyle/>
        <a:p>
          <a:endParaRPr lang="en-US"/>
        </a:p>
      </dgm:t>
    </dgm:pt>
    <dgm:pt modelId="{C70B22D0-3A88-48BB-BE56-D2494E1D1FDA}" type="sibTrans" cxnId="{126EAE3F-1A0D-406C-B190-A4DB74171CA8}">
      <dgm:prSet/>
      <dgm:spPr/>
      <dgm:t>
        <a:bodyPr/>
        <a:lstStyle/>
        <a:p>
          <a:endParaRPr lang="en-US"/>
        </a:p>
      </dgm:t>
    </dgm:pt>
    <dgm:pt modelId="{E877FCDF-86EC-4FCF-88DE-1467BCB276E8}">
      <dgm:prSet/>
      <dgm:spPr/>
      <dgm:t>
        <a:bodyPr/>
        <a:lstStyle/>
        <a:p>
          <a:r>
            <a:rPr lang="en-US"/>
            <a:t>Actions – actions users can perform (posting a PO/JE, cutting a check)</a:t>
          </a:r>
        </a:p>
      </dgm:t>
    </dgm:pt>
    <dgm:pt modelId="{92A40238-5503-4EB5-AB30-73E0F96129D6}" type="parTrans" cxnId="{24F4E121-579C-4679-ADF2-092A5CE8AF03}">
      <dgm:prSet/>
      <dgm:spPr/>
      <dgm:t>
        <a:bodyPr/>
        <a:lstStyle/>
        <a:p>
          <a:endParaRPr lang="en-US"/>
        </a:p>
      </dgm:t>
    </dgm:pt>
    <dgm:pt modelId="{AD261ABE-C12F-4E67-953A-46BF9D837CC2}" type="sibTrans" cxnId="{24F4E121-579C-4679-ADF2-092A5CE8AF03}">
      <dgm:prSet/>
      <dgm:spPr/>
      <dgm:t>
        <a:bodyPr/>
        <a:lstStyle/>
        <a:p>
          <a:endParaRPr lang="en-US"/>
        </a:p>
      </dgm:t>
    </dgm:pt>
    <dgm:pt modelId="{1311DC2F-4410-495D-B95B-92119A1DCDDD}">
      <dgm:prSet/>
      <dgm:spPr/>
      <dgm:t>
        <a:bodyPr/>
        <a:lstStyle/>
        <a:p>
          <a:r>
            <a:rPr lang="en-US" b="1"/>
            <a:t>Tables</a:t>
          </a:r>
          <a:endParaRPr lang="en-US"/>
        </a:p>
      </dgm:t>
    </dgm:pt>
    <dgm:pt modelId="{32FF5DEB-49DE-4684-B025-C27553D6DA03}" type="parTrans" cxnId="{74E6196A-DAAB-4C01-89DF-6E02036727DD}">
      <dgm:prSet/>
      <dgm:spPr/>
      <dgm:t>
        <a:bodyPr/>
        <a:lstStyle/>
        <a:p>
          <a:endParaRPr lang="en-US"/>
        </a:p>
      </dgm:t>
    </dgm:pt>
    <dgm:pt modelId="{9A8A8818-26B1-46B9-924B-67B1CCE1FB25}" type="sibTrans" cxnId="{74E6196A-DAAB-4C01-89DF-6E02036727DD}">
      <dgm:prSet/>
      <dgm:spPr/>
      <dgm:t>
        <a:bodyPr/>
        <a:lstStyle/>
        <a:p>
          <a:endParaRPr lang="en-US"/>
        </a:p>
      </dgm:t>
    </dgm:pt>
    <dgm:pt modelId="{C75E19BC-547A-4CC8-879A-5F0429011A3F}">
      <dgm:prSet/>
      <dgm:spPr/>
      <dgm:t>
        <a:bodyPr/>
        <a:lstStyle/>
        <a:p>
          <a:r>
            <a:rPr lang="en-US"/>
            <a:t>Refers to SQL tables, where data is actually stored</a:t>
          </a:r>
        </a:p>
      </dgm:t>
    </dgm:pt>
    <dgm:pt modelId="{F7DC3C98-3C3D-4D4F-A089-CF9E48221C91}" type="parTrans" cxnId="{36190E81-5CAE-42B2-AF6C-A4C0AE9CC942}">
      <dgm:prSet/>
      <dgm:spPr/>
      <dgm:t>
        <a:bodyPr/>
        <a:lstStyle/>
        <a:p>
          <a:endParaRPr lang="en-US"/>
        </a:p>
      </dgm:t>
    </dgm:pt>
    <dgm:pt modelId="{CEEE7BB0-B01C-4A09-8712-2DB3A5E4C87C}" type="sibTrans" cxnId="{36190E81-5CAE-42B2-AF6C-A4C0AE9CC942}">
      <dgm:prSet/>
      <dgm:spPr/>
      <dgm:t>
        <a:bodyPr/>
        <a:lstStyle/>
        <a:p>
          <a:endParaRPr lang="en-US"/>
        </a:p>
      </dgm:t>
    </dgm:pt>
    <dgm:pt modelId="{4981604A-96D7-4946-9763-77C2F190A447}">
      <dgm:prSet/>
      <dgm:spPr/>
      <dgm:t>
        <a:bodyPr/>
        <a:lstStyle/>
        <a:p>
          <a:r>
            <a:rPr lang="en-US" b="1"/>
            <a:t>Data Entities</a:t>
          </a:r>
          <a:endParaRPr lang="en-US"/>
        </a:p>
      </dgm:t>
    </dgm:pt>
    <dgm:pt modelId="{0A5B4D96-8806-483E-9724-E63A95B14077}" type="parTrans" cxnId="{84274919-A024-4BCC-A87D-0F0A440B4C6F}">
      <dgm:prSet/>
      <dgm:spPr/>
      <dgm:t>
        <a:bodyPr/>
        <a:lstStyle/>
        <a:p>
          <a:endParaRPr lang="en-US"/>
        </a:p>
      </dgm:t>
    </dgm:pt>
    <dgm:pt modelId="{AC279F85-4F6D-4927-B674-C92F200B8573}" type="sibTrans" cxnId="{84274919-A024-4BCC-A87D-0F0A440B4C6F}">
      <dgm:prSet/>
      <dgm:spPr/>
      <dgm:t>
        <a:bodyPr/>
        <a:lstStyle/>
        <a:p>
          <a:endParaRPr lang="en-US"/>
        </a:p>
      </dgm:t>
    </dgm:pt>
    <dgm:pt modelId="{27667DE7-BF43-47BA-A611-AD4FF27C644B}">
      <dgm:prSet/>
      <dgm:spPr/>
      <dgm:t>
        <a:bodyPr/>
        <a:lstStyle/>
        <a:p>
          <a:r>
            <a:rPr lang="en-US"/>
            <a:t>Combines multiple SQL tables to encapsulate a business concept (purchase orders, users, etc)</a:t>
          </a:r>
        </a:p>
      </dgm:t>
    </dgm:pt>
    <dgm:pt modelId="{451DD6D3-FAA9-426E-891B-E75CD03888E8}" type="parTrans" cxnId="{09BAE409-4141-4D38-AC66-4F1372CB629A}">
      <dgm:prSet/>
      <dgm:spPr/>
      <dgm:t>
        <a:bodyPr/>
        <a:lstStyle/>
        <a:p>
          <a:endParaRPr lang="en-US"/>
        </a:p>
      </dgm:t>
    </dgm:pt>
    <dgm:pt modelId="{7B50D284-DD5A-41E3-AE86-162A13C7636C}" type="sibTrans" cxnId="{09BAE409-4141-4D38-AC66-4F1372CB629A}">
      <dgm:prSet/>
      <dgm:spPr/>
      <dgm:t>
        <a:bodyPr/>
        <a:lstStyle/>
        <a:p>
          <a:endParaRPr lang="en-US"/>
        </a:p>
      </dgm:t>
    </dgm:pt>
    <dgm:pt modelId="{05D806F5-85D1-42D8-8C5E-F77B37E78081}">
      <dgm:prSet/>
      <dgm:spPr/>
      <dgm:t>
        <a:bodyPr/>
        <a:lstStyle/>
        <a:p>
          <a:r>
            <a:rPr lang="en-US"/>
            <a:t>Allows for CRUD operations from external services</a:t>
          </a:r>
        </a:p>
      </dgm:t>
    </dgm:pt>
    <dgm:pt modelId="{C7654208-EDD3-46D8-BCFB-5F51B8EA6FCE}" type="parTrans" cxnId="{8056C634-8DDD-409F-98A9-179D51EE9437}">
      <dgm:prSet/>
      <dgm:spPr/>
      <dgm:t>
        <a:bodyPr/>
        <a:lstStyle/>
        <a:p>
          <a:endParaRPr lang="en-US"/>
        </a:p>
      </dgm:t>
    </dgm:pt>
    <dgm:pt modelId="{88C8F361-F210-444D-A0A4-CF6C1E1DC2C2}" type="sibTrans" cxnId="{8056C634-8DDD-409F-98A9-179D51EE9437}">
      <dgm:prSet/>
      <dgm:spPr/>
      <dgm:t>
        <a:bodyPr/>
        <a:lstStyle/>
        <a:p>
          <a:endParaRPr lang="en-US"/>
        </a:p>
      </dgm:t>
    </dgm:pt>
    <dgm:pt modelId="{2B340423-8CE7-43A2-A1D3-7724344BBC1E}">
      <dgm:prSet/>
      <dgm:spPr/>
      <dgm:t>
        <a:bodyPr/>
        <a:lstStyle/>
        <a:p>
          <a:r>
            <a:rPr lang="en-US"/>
            <a:t>Does not require X++ knowledge to utilize / consume</a:t>
          </a:r>
        </a:p>
      </dgm:t>
    </dgm:pt>
    <dgm:pt modelId="{EF95787E-80FF-4ED0-B5E6-E9AD80964123}" type="parTrans" cxnId="{B17DBAFD-D464-48E9-9A7E-F2F395AADFAF}">
      <dgm:prSet/>
      <dgm:spPr/>
      <dgm:t>
        <a:bodyPr/>
        <a:lstStyle/>
        <a:p>
          <a:endParaRPr lang="en-US"/>
        </a:p>
      </dgm:t>
    </dgm:pt>
    <dgm:pt modelId="{AB9C8906-8D71-4DF1-971D-D1F46825B6CC}" type="sibTrans" cxnId="{B17DBAFD-D464-48E9-9A7E-F2F395AADFAF}">
      <dgm:prSet/>
      <dgm:spPr/>
      <dgm:t>
        <a:bodyPr/>
        <a:lstStyle/>
        <a:p>
          <a:endParaRPr lang="en-US"/>
        </a:p>
      </dgm:t>
    </dgm:pt>
    <dgm:pt modelId="{B780ED75-FDAD-4202-AE6E-5A07C9150FE9}">
      <dgm:prSet/>
      <dgm:spPr/>
      <dgm:t>
        <a:bodyPr/>
        <a:lstStyle/>
        <a:p>
          <a:r>
            <a:rPr lang="en-US" b="1"/>
            <a:t>Service Operations</a:t>
          </a:r>
          <a:endParaRPr lang="en-US"/>
        </a:p>
      </dgm:t>
    </dgm:pt>
    <dgm:pt modelId="{D6309D2C-725C-4B00-921B-203E17AA2F3E}" type="parTrans" cxnId="{29683E89-D9EE-452D-96C3-3B3B3BC7CEA5}">
      <dgm:prSet/>
      <dgm:spPr/>
      <dgm:t>
        <a:bodyPr/>
        <a:lstStyle/>
        <a:p>
          <a:endParaRPr lang="en-US"/>
        </a:p>
      </dgm:t>
    </dgm:pt>
    <dgm:pt modelId="{FE9FCA13-609C-4ACD-8BB6-3FA7F00BDCB4}" type="sibTrans" cxnId="{29683E89-D9EE-452D-96C3-3B3B3BC7CEA5}">
      <dgm:prSet/>
      <dgm:spPr/>
      <dgm:t>
        <a:bodyPr/>
        <a:lstStyle/>
        <a:p>
          <a:endParaRPr lang="en-US"/>
        </a:p>
      </dgm:t>
    </dgm:pt>
    <dgm:pt modelId="{62A85C9A-87B9-4679-8134-562817BF1AC6}">
      <dgm:prSet/>
      <dgm:spPr/>
      <dgm:t>
        <a:bodyPr/>
        <a:lstStyle/>
        <a:p>
          <a:r>
            <a:rPr lang="en-US"/>
            <a:t>Externally facing API endpoints that can be used by external services</a:t>
          </a:r>
        </a:p>
      </dgm:t>
    </dgm:pt>
    <dgm:pt modelId="{0D82396E-CB5C-4368-823F-3995A5EE93D2}" type="parTrans" cxnId="{D09F7A95-21BA-4CB9-9B3A-D11AE51E6ABA}">
      <dgm:prSet/>
      <dgm:spPr/>
      <dgm:t>
        <a:bodyPr/>
        <a:lstStyle/>
        <a:p>
          <a:endParaRPr lang="en-US"/>
        </a:p>
      </dgm:t>
    </dgm:pt>
    <dgm:pt modelId="{BDF0F540-A222-403A-A32F-71041028C8E4}" type="sibTrans" cxnId="{D09F7A95-21BA-4CB9-9B3A-D11AE51E6ABA}">
      <dgm:prSet/>
      <dgm:spPr/>
      <dgm:t>
        <a:bodyPr/>
        <a:lstStyle/>
        <a:p>
          <a:endParaRPr lang="en-US"/>
        </a:p>
      </dgm:t>
    </dgm:pt>
    <dgm:pt modelId="{C45D390E-1B32-4A32-9C04-CBF30EB0B222}">
      <dgm:prSet/>
      <dgm:spPr/>
      <dgm:t>
        <a:bodyPr/>
        <a:lstStyle/>
        <a:p>
          <a:r>
            <a:rPr lang="en-US"/>
            <a:t>Requires X++ knowledge to utilize / consume</a:t>
          </a:r>
        </a:p>
      </dgm:t>
    </dgm:pt>
    <dgm:pt modelId="{7B369BA0-7986-482E-8103-1036F981E5B4}" type="parTrans" cxnId="{C2EC8F35-037C-497B-AEBD-CE626B82D727}">
      <dgm:prSet/>
      <dgm:spPr/>
      <dgm:t>
        <a:bodyPr/>
        <a:lstStyle/>
        <a:p>
          <a:endParaRPr lang="en-US"/>
        </a:p>
      </dgm:t>
    </dgm:pt>
    <dgm:pt modelId="{56CD2F3C-FDCA-40AC-9998-4085DAE8F90F}" type="sibTrans" cxnId="{C2EC8F35-037C-497B-AEBD-CE626B82D727}">
      <dgm:prSet/>
      <dgm:spPr/>
      <dgm:t>
        <a:bodyPr/>
        <a:lstStyle/>
        <a:p>
          <a:endParaRPr lang="en-US"/>
        </a:p>
      </dgm:t>
    </dgm:pt>
    <dgm:pt modelId="{9983F930-EB57-4D87-8739-079637D6EC1E}" type="pres">
      <dgm:prSet presAssocID="{221FFF8D-F087-44FA-8FB5-6731B50E958C}" presName="Name0" presStyleCnt="0">
        <dgm:presLayoutVars>
          <dgm:dir/>
          <dgm:animLvl val="lvl"/>
          <dgm:resizeHandles val="exact"/>
        </dgm:presLayoutVars>
      </dgm:prSet>
      <dgm:spPr/>
    </dgm:pt>
    <dgm:pt modelId="{4EBECA09-E8E7-4D9C-847E-5B193D8CCBAF}" type="pres">
      <dgm:prSet presAssocID="{8025EF7B-6E9B-4EB0-9089-600A6EBCC8A8}" presName="linNode" presStyleCnt="0"/>
      <dgm:spPr/>
    </dgm:pt>
    <dgm:pt modelId="{D5055F32-6077-4FC3-B3ED-780EE1652BD6}" type="pres">
      <dgm:prSet presAssocID="{8025EF7B-6E9B-4EB0-9089-600A6EBCC8A8}" presName="parentText" presStyleLbl="node1" presStyleIdx="0" presStyleCnt="4">
        <dgm:presLayoutVars>
          <dgm:chMax val="1"/>
          <dgm:bulletEnabled val="1"/>
        </dgm:presLayoutVars>
      </dgm:prSet>
      <dgm:spPr/>
    </dgm:pt>
    <dgm:pt modelId="{98FAE40B-97CA-4713-977E-BE01F8E37264}" type="pres">
      <dgm:prSet presAssocID="{8025EF7B-6E9B-4EB0-9089-600A6EBCC8A8}" presName="descendantText" presStyleLbl="alignAccFollowNode1" presStyleIdx="0" presStyleCnt="4">
        <dgm:presLayoutVars>
          <dgm:bulletEnabled val="1"/>
        </dgm:presLayoutVars>
      </dgm:prSet>
      <dgm:spPr/>
    </dgm:pt>
    <dgm:pt modelId="{548432FE-FAC3-4C0F-A6EB-76D2C2D7A186}" type="pres">
      <dgm:prSet presAssocID="{89EEF740-9EF6-4494-98FE-F30127A5B961}" presName="sp" presStyleCnt="0"/>
      <dgm:spPr/>
    </dgm:pt>
    <dgm:pt modelId="{2881B059-F039-4D34-82E2-594DE1A11CF6}" type="pres">
      <dgm:prSet presAssocID="{1311DC2F-4410-495D-B95B-92119A1DCDDD}" presName="linNode" presStyleCnt="0"/>
      <dgm:spPr/>
    </dgm:pt>
    <dgm:pt modelId="{045C5378-7A44-4E02-8DAA-4644F6137E30}" type="pres">
      <dgm:prSet presAssocID="{1311DC2F-4410-495D-B95B-92119A1DCDDD}" presName="parentText" presStyleLbl="node1" presStyleIdx="1" presStyleCnt="4">
        <dgm:presLayoutVars>
          <dgm:chMax val="1"/>
          <dgm:bulletEnabled val="1"/>
        </dgm:presLayoutVars>
      </dgm:prSet>
      <dgm:spPr/>
    </dgm:pt>
    <dgm:pt modelId="{A30B4B60-1958-4616-8F4C-6E548FD7BD3E}" type="pres">
      <dgm:prSet presAssocID="{1311DC2F-4410-495D-B95B-92119A1DCDDD}" presName="descendantText" presStyleLbl="alignAccFollowNode1" presStyleIdx="1" presStyleCnt="4">
        <dgm:presLayoutVars>
          <dgm:bulletEnabled val="1"/>
        </dgm:presLayoutVars>
      </dgm:prSet>
      <dgm:spPr/>
    </dgm:pt>
    <dgm:pt modelId="{FAF7F6AF-FDF5-455B-BBAD-93F315541A3F}" type="pres">
      <dgm:prSet presAssocID="{9A8A8818-26B1-46B9-924B-67B1CCE1FB25}" presName="sp" presStyleCnt="0"/>
      <dgm:spPr/>
    </dgm:pt>
    <dgm:pt modelId="{2D28B9A3-D6A0-402D-A351-0E6548263CDF}" type="pres">
      <dgm:prSet presAssocID="{4981604A-96D7-4946-9763-77C2F190A447}" presName="linNode" presStyleCnt="0"/>
      <dgm:spPr/>
    </dgm:pt>
    <dgm:pt modelId="{3FAA98A1-63D1-4C13-95C2-0F1B450028AD}" type="pres">
      <dgm:prSet presAssocID="{4981604A-96D7-4946-9763-77C2F190A447}" presName="parentText" presStyleLbl="node1" presStyleIdx="2" presStyleCnt="4">
        <dgm:presLayoutVars>
          <dgm:chMax val="1"/>
          <dgm:bulletEnabled val="1"/>
        </dgm:presLayoutVars>
      </dgm:prSet>
      <dgm:spPr/>
    </dgm:pt>
    <dgm:pt modelId="{75546BB7-3374-41FE-9900-09445D7CDDC0}" type="pres">
      <dgm:prSet presAssocID="{4981604A-96D7-4946-9763-77C2F190A447}" presName="descendantText" presStyleLbl="alignAccFollowNode1" presStyleIdx="2" presStyleCnt="4">
        <dgm:presLayoutVars>
          <dgm:bulletEnabled val="1"/>
        </dgm:presLayoutVars>
      </dgm:prSet>
      <dgm:spPr/>
    </dgm:pt>
    <dgm:pt modelId="{FDB219B6-D45C-4A61-A1D4-044CDB0CD824}" type="pres">
      <dgm:prSet presAssocID="{AC279F85-4F6D-4927-B674-C92F200B8573}" presName="sp" presStyleCnt="0"/>
      <dgm:spPr/>
    </dgm:pt>
    <dgm:pt modelId="{076456D4-EBB0-4CD0-9FEA-827562F31861}" type="pres">
      <dgm:prSet presAssocID="{B780ED75-FDAD-4202-AE6E-5A07C9150FE9}" presName="linNode" presStyleCnt="0"/>
      <dgm:spPr/>
    </dgm:pt>
    <dgm:pt modelId="{C27A960B-B4A6-46A0-AEB5-2699D80CB3F0}" type="pres">
      <dgm:prSet presAssocID="{B780ED75-FDAD-4202-AE6E-5A07C9150FE9}" presName="parentText" presStyleLbl="node1" presStyleIdx="3" presStyleCnt="4">
        <dgm:presLayoutVars>
          <dgm:chMax val="1"/>
          <dgm:bulletEnabled val="1"/>
        </dgm:presLayoutVars>
      </dgm:prSet>
      <dgm:spPr/>
    </dgm:pt>
    <dgm:pt modelId="{4EF42689-6769-454B-AC55-13F93A787578}" type="pres">
      <dgm:prSet presAssocID="{B780ED75-FDAD-4202-AE6E-5A07C9150FE9}" presName="descendantText" presStyleLbl="alignAccFollowNode1" presStyleIdx="3" presStyleCnt="4">
        <dgm:presLayoutVars>
          <dgm:bulletEnabled val="1"/>
        </dgm:presLayoutVars>
      </dgm:prSet>
      <dgm:spPr/>
    </dgm:pt>
  </dgm:ptLst>
  <dgm:cxnLst>
    <dgm:cxn modelId="{09BAE409-4141-4D38-AC66-4F1372CB629A}" srcId="{4981604A-96D7-4946-9763-77C2F190A447}" destId="{27667DE7-BF43-47BA-A611-AD4FF27C644B}" srcOrd="0" destOrd="0" parTransId="{451DD6D3-FAA9-426E-891B-E75CD03888E8}" sibTransId="{7B50D284-DD5A-41E3-AE86-162A13C7636C}"/>
    <dgm:cxn modelId="{84274919-A024-4BCC-A87D-0F0A440B4C6F}" srcId="{221FFF8D-F087-44FA-8FB5-6731B50E958C}" destId="{4981604A-96D7-4946-9763-77C2F190A447}" srcOrd="2" destOrd="0" parTransId="{0A5B4D96-8806-483E-9724-E63A95B14077}" sibTransId="{AC279F85-4F6D-4927-B674-C92F200B8573}"/>
    <dgm:cxn modelId="{102F811B-95AB-4534-A90B-D0DAE5230E36}" type="presOf" srcId="{E877FCDF-86EC-4FCF-88DE-1467BCB276E8}" destId="{98FAE40B-97CA-4713-977E-BE01F8E37264}" srcOrd="0" destOrd="2" presId="urn:microsoft.com/office/officeart/2005/8/layout/vList5"/>
    <dgm:cxn modelId="{24F4E121-579C-4679-ADF2-092A5CE8AF03}" srcId="{8025EF7B-6E9B-4EB0-9089-600A6EBCC8A8}" destId="{E877FCDF-86EC-4FCF-88DE-1467BCB276E8}" srcOrd="2" destOrd="0" parTransId="{92A40238-5503-4EB5-AB30-73E0F96129D6}" sibTransId="{AD261ABE-C12F-4E67-953A-46BF9D837CC2}"/>
    <dgm:cxn modelId="{24BB992D-B41B-4E5D-B3BF-74FB50B092C7}" type="presOf" srcId="{2B340423-8CE7-43A2-A1D3-7724344BBC1E}" destId="{75546BB7-3374-41FE-9900-09445D7CDDC0}" srcOrd="0" destOrd="2" presId="urn:microsoft.com/office/officeart/2005/8/layout/vList5"/>
    <dgm:cxn modelId="{09656232-3B59-4640-8FCD-5FFCB270DFC9}" type="presOf" srcId="{C511E9E3-3BDE-4869-964F-AE50BC126908}" destId="{98FAE40B-97CA-4713-977E-BE01F8E37264}" srcOrd="0" destOrd="0" presId="urn:microsoft.com/office/officeart/2005/8/layout/vList5"/>
    <dgm:cxn modelId="{8056C634-8DDD-409F-98A9-179D51EE9437}" srcId="{4981604A-96D7-4946-9763-77C2F190A447}" destId="{05D806F5-85D1-42D8-8C5E-F77B37E78081}" srcOrd="1" destOrd="0" parTransId="{C7654208-EDD3-46D8-BCFB-5F51B8EA6FCE}" sibTransId="{88C8F361-F210-444D-A0A4-CF6C1E1DC2C2}"/>
    <dgm:cxn modelId="{C2EC8F35-037C-497B-AEBD-CE626B82D727}" srcId="{B780ED75-FDAD-4202-AE6E-5A07C9150FE9}" destId="{C45D390E-1B32-4A32-9C04-CBF30EB0B222}" srcOrd="1" destOrd="0" parTransId="{7B369BA0-7986-482E-8103-1036F981E5B4}" sibTransId="{56CD2F3C-FDCA-40AC-9998-4085DAE8F90F}"/>
    <dgm:cxn modelId="{126EAE3F-1A0D-406C-B190-A4DB74171CA8}" srcId="{8025EF7B-6E9B-4EB0-9089-600A6EBCC8A8}" destId="{DF49B321-1FAC-4291-A5E1-351E6AD7BEEF}" srcOrd="1" destOrd="0" parTransId="{D9A3F3D3-583A-4086-9CF3-30F3291EC6B2}" sibTransId="{C70B22D0-3A88-48BB-BE56-D2494E1D1FDA}"/>
    <dgm:cxn modelId="{C2F03D63-2AE0-42C6-A58E-B21698DC3F7D}" type="presOf" srcId="{8025EF7B-6E9B-4EB0-9089-600A6EBCC8A8}" destId="{D5055F32-6077-4FC3-B3ED-780EE1652BD6}" srcOrd="0" destOrd="0" presId="urn:microsoft.com/office/officeart/2005/8/layout/vList5"/>
    <dgm:cxn modelId="{74E6196A-DAAB-4C01-89DF-6E02036727DD}" srcId="{221FFF8D-F087-44FA-8FB5-6731B50E958C}" destId="{1311DC2F-4410-495D-B95B-92119A1DCDDD}" srcOrd="1" destOrd="0" parTransId="{32FF5DEB-49DE-4684-B025-C27553D6DA03}" sibTransId="{9A8A8818-26B1-46B9-924B-67B1CCE1FB25}"/>
    <dgm:cxn modelId="{750DF54E-1C63-4CA2-87BC-C4F81730A077}" type="presOf" srcId="{C45D390E-1B32-4A32-9C04-CBF30EB0B222}" destId="{4EF42689-6769-454B-AC55-13F93A787578}" srcOrd="0" destOrd="1" presId="urn:microsoft.com/office/officeart/2005/8/layout/vList5"/>
    <dgm:cxn modelId="{B0E90670-523C-475C-B09F-37E24B8198CA}" type="presOf" srcId="{62A85C9A-87B9-4679-8134-562817BF1AC6}" destId="{4EF42689-6769-454B-AC55-13F93A787578}" srcOrd="0" destOrd="0" presId="urn:microsoft.com/office/officeart/2005/8/layout/vList5"/>
    <dgm:cxn modelId="{5E78E650-32C6-43B0-9F28-30887063778B}" type="presOf" srcId="{221FFF8D-F087-44FA-8FB5-6731B50E958C}" destId="{9983F930-EB57-4D87-8739-079637D6EC1E}" srcOrd="0" destOrd="0" presId="urn:microsoft.com/office/officeart/2005/8/layout/vList5"/>
    <dgm:cxn modelId="{00CC7B71-1275-491E-8815-CA9BE0EBE937}" type="presOf" srcId="{1311DC2F-4410-495D-B95B-92119A1DCDDD}" destId="{045C5378-7A44-4E02-8DAA-4644F6137E30}" srcOrd="0" destOrd="0" presId="urn:microsoft.com/office/officeart/2005/8/layout/vList5"/>
    <dgm:cxn modelId="{69277154-90CE-4857-9288-A857EF2988EB}" type="presOf" srcId="{4981604A-96D7-4946-9763-77C2F190A447}" destId="{3FAA98A1-63D1-4C13-95C2-0F1B450028AD}" srcOrd="0" destOrd="0" presId="urn:microsoft.com/office/officeart/2005/8/layout/vList5"/>
    <dgm:cxn modelId="{728A3C59-ECC0-4CB3-9E45-650B35330709}" srcId="{8025EF7B-6E9B-4EB0-9089-600A6EBCC8A8}" destId="{C511E9E3-3BDE-4869-964F-AE50BC126908}" srcOrd="0" destOrd="0" parTransId="{E7571B99-F6EF-4104-86F7-3814C74DAA7F}" sibTransId="{B00C9C01-1646-41BD-A891-B9CB4B88AC64}"/>
    <dgm:cxn modelId="{36190E81-5CAE-42B2-AF6C-A4C0AE9CC942}" srcId="{1311DC2F-4410-495D-B95B-92119A1DCDDD}" destId="{C75E19BC-547A-4CC8-879A-5F0429011A3F}" srcOrd="0" destOrd="0" parTransId="{F7DC3C98-3C3D-4D4F-A089-CF9E48221C91}" sibTransId="{CEEE7BB0-B01C-4A09-8712-2DB3A5E4C87C}"/>
    <dgm:cxn modelId="{57ECC482-B2BB-4F1C-82A7-C84C47F4182B}" type="presOf" srcId="{B780ED75-FDAD-4202-AE6E-5A07C9150FE9}" destId="{C27A960B-B4A6-46A0-AEB5-2699D80CB3F0}" srcOrd="0" destOrd="0" presId="urn:microsoft.com/office/officeart/2005/8/layout/vList5"/>
    <dgm:cxn modelId="{29683E89-D9EE-452D-96C3-3B3B3BC7CEA5}" srcId="{221FFF8D-F087-44FA-8FB5-6731B50E958C}" destId="{B780ED75-FDAD-4202-AE6E-5A07C9150FE9}" srcOrd="3" destOrd="0" parTransId="{D6309D2C-725C-4B00-921B-203E17AA2F3E}" sibTransId="{FE9FCA13-609C-4ACD-8BB6-3FA7F00BDCB4}"/>
    <dgm:cxn modelId="{66609689-5C87-4F60-BD0F-14D04ED82E41}" type="presOf" srcId="{05D806F5-85D1-42D8-8C5E-F77B37E78081}" destId="{75546BB7-3374-41FE-9900-09445D7CDDC0}" srcOrd="0" destOrd="1" presId="urn:microsoft.com/office/officeart/2005/8/layout/vList5"/>
    <dgm:cxn modelId="{D09F7A95-21BA-4CB9-9B3A-D11AE51E6ABA}" srcId="{B780ED75-FDAD-4202-AE6E-5A07C9150FE9}" destId="{62A85C9A-87B9-4679-8134-562817BF1AC6}" srcOrd="0" destOrd="0" parTransId="{0D82396E-CB5C-4368-823F-3995A5EE93D2}" sibTransId="{BDF0F540-A222-403A-A32F-71041028C8E4}"/>
    <dgm:cxn modelId="{861937A0-3B50-459F-8500-5DA8F84BDCDA}" type="presOf" srcId="{27667DE7-BF43-47BA-A611-AD4FF27C644B}" destId="{75546BB7-3374-41FE-9900-09445D7CDDC0}" srcOrd="0" destOrd="0" presId="urn:microsoft.com/office/officeart/2005/8/layout/vList5"/>
    <dgm:cxn modelId="{FC549AA1-77E8-4358-8491-E6EDCBCAB263}" type="presOf" srcId="{C75E19BC-547A-4CC8-879A-5F0429011A3F}" destId="{A30B4B60-1958-4616-8F4C-6E548FD7BD3E}" srcOrd="0" destOrd="0" presId="urn:microsoft.com/office/officeart/2005/8/layout/vList5"/>
    <dgm:cxn modelId="{54C7C1B6-0C13-4E0C-8B88-BD38E280B2D7}" srcId="{221FFF8D-F087-44FA-8FB5-6731B50E958C}" destId="{8025EF7B-6E9B-4EB0-9089-600A6EBCC8A8}" srcOrd="0" destOrd="0" parTransId="{C2CCE65C-AFD2-448E-91D6-3A919F7783E9}" sibTransId="{89EEF740-9EF6-4494-98FE-F30127A5B961}"/>
    <dgm:cxn modelId="{B00513B9-F004-4AB3-8F5A-5BF3A4EDE09C}" type="presOf" srcId="{DF49B321-1FAC-4291-A5E1-351E6AD7BEEF}" destId="{98FAE40B-97CA-4713-977E-BE01F8E37264}" srcOrd="0" destOrd="1" presId="urn:microsoft.com/office/officeart/2005/8/layout/vList5"/>
    <dgm:cxn modelId="{B17DBAFD-D464-48E9-9A7E-F2F395AADFAF}" srcId="{4981604A-96D7-4946-9763-77C2F190A447}" destId="{2B340423-8CE7-43A2-A1D3-7724344BBC1E}" srcOrd="2" destOrd="0" parTransId="{EF95787E-80FF-4ED0-B5E6-E9AD80964123}" sibTransId="{AB9C8906-8D71-4DF1-971D-D1F46825B6CC}"/>
    <dgm:cxn modelId="{BBF90154-1610-4706-B400-F6EBAAC91CCA}" type="presParOf" srcId="{9983F930-EB57-4D87-8739-079637D6EC1E}" destId="{4EBECA09-E8E7-4D9C-847E-5B193D8CCBAF}" srcOrd="0" destOrd="0" presId="urn:microsoft.com/office/officeart/2005/8/layout/vList5"/>
    <dgm:cxn modelId="{983D0C7D-5D8F-4535-ABF2-4ABA722D3C7D}" type="presParOf" srcId="{4EBECA09-E8E7-4D9C-847E-5B193D8CCBAF}" destId="{D5055F32-6077-4FC3-B3ED-780EE1652BD6}" srcOrd="0" destOrd="0" presId="urn:microsoft.com/office/officeart/2005/8/layout/vList5"/>
    <dgm:cxn modelId="{961F41F5-0615-47C8-B52C-F2BBF39B9085}" type="presParOf" srcId="{4EBECA09-E8E7-4D9C-847E-5B193D8CCBAF}" destId="{98FAE40B-97CA-4713-977E-BE01F8E37264}" srcOrd="1" destOrd="0" presId="urn:microsoft.com/office/officeart/2005/8/layout/vList5"/>
    <dgm:cxn modelId="{ED167157-9FEB-4CE7-9807-431468C7555C}" type="presParOf" srcId="{9983F930-EB57-4D87-8739-079637D6EC1E}" destId="{548432FE-FAC3-4C0F-A6EB-76D2C2D7A186}" srcOrd="1" destOrd="0" presId="urn:microsoft.com/office/officeart/2005/8/layout/vList5"/>
    <dgm:cxn modelId="{DE3FB71E-1DC5-4916-976B-8EC6D9D4F12C}" type="presParOf" srcId="{9983F930-EB57-4D87-8739-079637D6EC1E}" destId="{2881B059-F039-4D34-82E2-594DE1A11CF6}" srcOrd="2" destOrd="0" presId="urn:microsoft.com/office/officeart/2005/8/layout/vList5"/>
    <dgm:cxn modelId="{91AE10FD-BDFC-44A9-9AA6-12B943046F8E}" type="presParOf" srcId="{2881B059-F039-4D34-82E2-594DE1A11CF6}" destId="{045C5378-7A44-4E02-8DAA-4644F6137E30}" srcOrd="0" destOrd="0" presId="urn:microsoft.com/office/officeart/2005/8/layout/vList5"/>
    <dgm:cxn modelId="{8CE56733-C4CC-48B8-A0EB-8B4A4F135DB0}" type="presParOf" srcId="{2881B059-F039-4D34-82E2-594DE1A11CF6}" destId="{A30B4B60-1958-4616-8F4C-6E548FD7BD3E}" srcOrd="1" destOrd="0" presId="urn:microsoft.com/office/officeart/2005/8/layout/vList5"/>
    <dgm:cxn modelId="{98748789-E725-4647-9B24-95B6518CDCB7}" type="presParOf" srcId="{9983F930-EB57-4D87-8739-079637D6EC1E}" destId="{FAF7F6AF-FDF5-455B-BBAD-93F315541A3F}" srcOrd="3" destOrd="0" presId="urn:microsoft.com/office/officeart/2005/8/layout/vList5"/>
    <dgm:cxn modelId="{3DA7F7BA-7212-4063-BE65-5D18CCC83D93}" type="presParOf" srcId="{9983F930-EB57-4D87-8739-079637D6EC1E}" destId="{2D28B9A3-D6A0-402D-A351-0E6548263CDF}" srcOrd="4" destOrd="0" presId="urn:microsoft.com/office/officeart/2005/8/layout/vList5"/>
    <dgm:cxn modelId="{ECECA2BE-A7DD-4E7C-94DC-FEC18EA3458B}" type="presParOf" srcId="{2D28B9A3-D6A0-402D-A351-0E6548263CDF}" destId="{3FAA98A1-63D1-4C13-95C2-0F1B450028AD}" srcOrd="0" destOrd="0" presId="urn:microsoft.com/office/officeart/2005/8/layout/vList5"/>
    <dgm:cxn modelId="{6C623830-82ED-4129-9EBB-9B553F51A6DE}" type="presParOf" srcId="{2D28B9A3-D6A0-402D-A351-0E6548263CDF}" destId="{75546BB7-3374-41FE-9900-09445D7CDDC0}" srcOrd="1" destOrd="0" presId="urn:microsoft.com/office/officeart/2005/8/layout/vList5"/>
    <dgm:cxn modelId="{0EE2E6AF-FC7E-4123-92DC-DEC9F0AA7205}" type="presParOf" srcId="{9983F930-EB57-4D87-8739-079637D6EC1E}" destId="{FDB219B6-D45C-4A61-A1D4-044CDB0CD824}" srcOrd="5" destOrd="0" presId="urn:microsoft.com/office/officeart/2005/8/layout/vList5"/>
    <dgm:cxn modelId="{8DFA04F9-D6F1-4EE3-82DB-6E23213C28AA}" type="presParOf" srcId="{9983F930-EB57-4D87-8739-079637D6EC1E}" destId="{076456D4-EBB0-4CD0-9FEA-827562F31861}" srcOrd="6" destOrd="0" presId="urn:microsoft.com/office/officeart/2005/8/layout/vList5"/>
    <dgm:cxn modelId="{5BC7F1AC-B75F-4F39-AB54-65E7F111D286}" type="presParOf" srcId="{076456D4-EBB0-4CD0-9FEA-827562F31861}" destId="{C27A960B-B4A6-46A0-AEB5-2699D80CB3F0}" srcOrd="0" destOrd="0" presId="urn:microsoft.com/office/officeart/2005/8/layout/vList5"/>
    <dgm:cxn modelId="{C189DA9B-1CF8-47CA-8716-02FFD636411B}" type="presParOf" srcId="{076456D4-EBB0-4CD0-9FEA-827562F31861}" destId="{4EF42689-6769-454B-AC55-13F93A78757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E1EC039-8E01-46C3-AD3F-2477EAD2E4D3}" type="doc">
      <dgm:prSet loTypeId="urn:microsoft.com/office/officeart/2005/8/layout/vList2" loCatId="list" qsTypeId="urn:microsoft.com/office/officeart/2005/8/quickstyle/simple2" qsCatId="simple" csTypeId="urn:microsoft.com/office/officeart/2005/8/colors/accent1_2" csCatId="accent1"/>
      <dgm:spPr/>
      <dgm:t>
        <a:bodyPr/>
        <a:lstStyle/>
        <a:p>
          <a:endParaRPr lang="en-US"/>
        </a:p>
      </dgm:t>
    </dgm:pt>
    <dgm:pt modelId="{CC971455-E21A-4CAC-BFBA-228521336855}">
      <dgm:prSet/>
      <dgm:spPr/>
      <dgm:t>
        <a:bodyPr/>
        <a:lstStyle/>
        <a:p>
          <a:pPr>
            <a:lnSpc>
              <a:spcPct val="100000"/>
            </a:lnSpc>
          </a:pPr>
          <a:r>
            <a:rPr lang="en-US"/>
            <a:t>Template roles, duties, and privileges are delivered out of the box</a:t>
          </a:r>
        </a:p>
      </dgm:t>
    </dgm:pt>
    <dgm:pt modelId="{E149232A-E91C-4F44-9AB1-206A02E0A982}" type="parTrans" cxnId="{F84E0D92-6DA6-4D61-9BAC-ACBA135B7A96}">
      <dgm:prSet/>
      <dgm:spPr/>
      <dgm:t>
        <a:bodyPr/>
        <a:lstStyle/>
        <a:p>
          <a:endParaRPr lang="en-US"/>
        </a:p>
      </dgm:t>
    </dgm:pt>
    <dgm:pt modelId="{7128BEF1-9309-419A-A6BD-A285C6CD5A9C}" type="sibTrans" cxnId="{F84E0D92-6DA6-4D61-9BAC-ACBA135B7A96}">
      <dgm:prSet/>
      <dgm:spPr/>
      <dgm:t>
        <a:bodyPr/>
        <a:lstStyle/>
        <a:p>
          <a:endParaRPr lang="en-US"/>
        </a:p>
      </dgm:t>
    </dgm:pt>
    <dgm:pt modelId="{34AD876F-B564-49E0-A5A6-801E2C919AF6}">
      <dgm:prSet/>
      <dgm:spPr/>
      <dgm:t>
        <a:bodyPr/>
        <a:lstStyle/>
        <a:p>
          <a:pPr>
            <a:lnSpc>
              <a:spcPct val="100000"/>
            </a:lnSpc>
          </a:pPr>
          <a:r>
            <a:rPr lang="en-US"/>
            <a:t>Roles, duties, and privileges are system wide (not per company/legal entity)</a:t>
          </a:r>
        </a:p>
      </dgm:t>
    </dgm:pt>
    <dgm:pt modelId="{A83697FB-89B6-43EB-B21E-B882E84B1ABA}" type="parTrans" cxnId="{B8656E94-8262-46A7-AC41-37137E572ABD}">
      <dgm:prSet/>
      <dgm:spPr/>
      <dgm:t>
        <a:bodyPr/>
        <a:lstStyle/>
        <a:p>
          <a:endParaRPr lang="en-US"/>
        </a:p>
      </dgm:t>
    </dgm:pt>
    <dgm:pt modelId="{6F252A30-4D34-42CB-9552-3CD1013C1B94}" type="sibTrans" cxnId="{B8656E94-8262-46A7-AC41-37137E572ABD}">
      <dgm:prSet/>
      <dgm:spPr/>
      <dgm:t>
        <a:bodyPr/>
        <a:lstStyle/>
        <a:p>
          <a:endParaRPr lang="en-US"/>
        </a:p>
      </dgm:t>
    </dgm:pt>
    <dgm:pt modelId="{8228C446-C537-479D-84A3-F383FC9540A0}">
      <dgm:prSet/>
      <dgm:spPr/>
      <dgm:t>
        <a:bodyPr/>
        <a:lstStyle/>
        <a:p>
          <a:pPr>
            <a:lnSpc>
              <a:spcPct val="100000"/>
            </a:lnSpc>
          </a:pPr>
          <a:r>
            <a:rPr lang="en-US"/>
            <a:t>User role assignments can be restricted by legal entity</a:t>
          </a:r>
        </a:p>
      </dgm:t>
    </dgm:pt>
    <dgm:pt modelId="{5DBDD82D-BABF-44BF-B127-656654F437E2}" type="parTrans" cxnId="{91DED799-80DC-42F8-A147-B4E672B579DA}">
      <dgm:prSet/>
      <dgm:spPr/>
      <dgm:t>
        <a:bodyPr/>
        <a:lstStyle/>
        <a:p>
          <a:endParaRPr lang="en-US"/>
        </a:p>
      </dgm:t>
    </dgm:pt>
    <dgm:pt modelId="{05F3357C-2CD2-475D-9592-9D5393F8EC2A}" type="sibTrans" cxnId="{91DED799-80DC-42F8-A147-B4E672B579DA}">
      <dgm:prSet/>
      <dgm:spPr/>
      <dgm:t>
        <a:bodyPr/>
        <a:lstStyle/>
        <a:p>
          <a:endParaRPr lang="en-US"/>
        </a:p>
      </dgm:t>
    </dgm:pt>
    <dgm:pt modelId="{AB67579E-5AF3-45ED-A095-613AC82C58B2}">
      <dgm:prSet/>
      <dgm:spPr/>
      <dgm:t>
        <a:bodyPr/>
        <a:lstStyle/>
        <a:p>
          <a:pPr>
            <a:lnSpc>
              <a:spcPct val="100000"/>
            </a:lnSpc>
          </a:pPr>
          <a:r>
            <a:rPr lang="en-US"/>
            <a:t>By default, when a user is assigned a role it is assigned to all  companies/legal entities in the environment</a:t>
          </a:r>
        </a:p>
      </dgm:t>
    </dgm:pt>
    <dgm:pt modelId="{96514034-6C57-400E-8F44-E91D8332F499}" type="parTrans" cxnId="{9E170E7F-EBF3-417C-B144-F3231F903543}">
      <dgm:prSet/>
      <dgm:spPr/>
      <dgm:t>
        <a:bodyPr/>
        <a:lstStyle/>
        <a:p>
          <a:endParaRPr lang="en-US"/>
        </a:p>
      </dgm:t>
    </dgm:pt>
    <dgm:pt modelId="{D5627E53-1D79-49E4-A6AF-B4D1F8457701}" type="sibTrans" cxnId="{9E170E7F-EBF3-417C-B144-F3231F903543}">
      <dgm:prSet/>
      <dgm:spPr/>
      <dgm:t>
        <a:bodyPr/>
        <a:lstStyle/>
        <a:p>
          <a:endParaRPr lang="en-US"/>
        </a:p>
      </dgm:t>
    </dgm:pt>
    <dgm:pt modelId="{629FCB90-8438-4D1D-ACC9-31715C1A6118}">
      <dgm:prSet/>
      <dgm:spPr/>
      <dgm:t>
        <a:bodyPr/>
        <a:lstStyle/>
        <a:p>
          <a:pPr>
            <a:lnSpc>
              <a:spcPct val="100000"/>
            </a:lnSpc>
          </a:pPr>
          <a:r>
            <a:rPr lang="en-US"/>
            <a:t>You can restrict this by explicitly granting a legal entity to the user role assignment</a:t>
          </a:r>
        </a:p>
      </dgm:t>
    </dgm:pt>
    <dgm:pt modelId="{A9F5B769-BC09-40F7-865A-6B2937EBF566}" type="parTrans" cxnId="{FB552C88-9D51-4AEC-9753-EF065F53C2CF}">
      <dgm:prSet/>
      <dgm:spPr/>
      <dgm:t>
        <a:bodyPr/>
        <a:lstStyle/>
        <a:p>
          <a:endParaRPr lang="en-US"/>
        </a:p>
      </dgm:t>
    </dgm:pt>
    <dgm:pt modelId="{9D014E2D-511D-46CE-93D1-CED9317D63C5}" type="sibTrans" cxnId="{FB552C88-9D51-4AEC-9753-EF065F53C2CF}">
      <dgm:prSet/>
      <dgm:spPr/>
      <dgm:t>
        <a:bodyPr/>
        <a:lstStyle/>
        <a:p>
          <a:endParaRPr lang="en-US"/>
        </a:p>
      </dgm:t>
    </dgm:pt>
    <dgm:pt modelId="{51962814-E3DA-4F85-B4C5-178DA6F01FAA}">
      <dgm:prSet/>
      <dgm:spPr/>
      <dgm:t>
        <a:bodyPr/>
        <a:lstStyle/>
        <a:p>
          <a:pPr>
            <a:lnSpc>
              <a:spcPct val="100000"/>
            </a:lnSpc>
          </a:pPr>
          <a:r>
            <a:rPr lang="en-US"/>
            <a:t>Once one company/legal entity is assigned to a user role assignment, a user only has that role access in the legal entity(ies) they assign to it</a:t>
          </a:r>
        </a:p>
      </dgm:t>
    </dgm:pt>
    <dgm:pt modelId="{C3007490-8DDD-4F80-ACD1-3F4AC26EC711}" type="parTrans" cxnId="{D7400E8D-B4C2-47A7-AE5E-8A4C3A2EB4F8}">
      <dgm:prSet/>
      <dgm:spPr/>
      <dgm:t>
        <a:bodyPr/>
        <a:lstStyle/>
        <a:p>
          <a:endParaRPr lang="en-US"/>
        </a:p>
      </dgm:t>
    </dgm:pt>
    <dgm:pt modelId="{0CFD24BD-D242-49AF-81AF-D977B67B4108}" type="sibTrans" cxnId="{D7400E8D-B4C2-47A7-AE5E-8A4C3A2EB4F8}">
      <dgm:prSet/>
      <dgm:spPr/>
      <dgm:t>
        <a:bodyPr/>
        <a:lstStyle/>
        <a:p>
          <a:endParaRPr lang="en-US"/>
        </a:p>
      </dgm:t>
    </dgm:pt>
    <dgm:pt modelId="{70096774-DCB6-4022-880E-BB3EFE77A121}">
      <dgm:prSet/>
      <dgm:spPr/>
      <dgm:t>
        <a:bodyPr/>
        <a:lstStyle/>
        <a:p>
          <a:pPr>
            <a:lnSpc>
              <a:spcPct val="100000"/>
            </a:lnSpc>
          </a:pPr>
          <a:r>
            <a:rPr lang="en-US"/>
            <a:t>SecurityUserRole &amp; OMUserRoleOrganization (SecurityUserRoleCondition) tables</a:t>
          </a:r>
        </a:p>
      </dgm:t>
    </dgm:pt>
    <dgm:pt modelId="{0F715C8E-3EBD-4285-9750-836081A65AAE}" type="parTrans" cxnId="{0371A546-F1CF-4CB5-A742-5502B46124C5}">
      <dgm:prSet/>
      <dgm:spPr/>
      <dgm:t>
        <a:bodyPr/>
        <a:lstStyle/>
        <a:p>
          <a:endParaRPr lang="en-US"/>
        </a:p>
      </dgm:t>
    </dgm:pt>
    <dgm:pt modelId="{651CCA8E-5119-4C72-9B75-613B68F808E5}" type="sibTrans" cxnId="{0371A546-F1CF-4CB5-A742-5502B46124C5}">
      <dgm:prSet/>
      <dgm:spPr/>
      <dgm:t>
        <a:bodyPr/>
        <a:lstStyle/>
        <a:p>
          <a:endParaRPr lang="en-US"/>
        </a:p>
      </dgm:t>
    </dgm:pt>
    <dgm:pt modelId="{A5E2FBEB-6BB0-418D-86C5-A8FD9D524453}" type="pres">
      <dgm:prSet presAssocID="{DE1EC039-8E01-46C3-AD3F-2477EAD2E4D3}" presName="linear" presStyleCnt="0">
        <dgm:presLayoutVars>
          <dgm:animLvl val="lvl"/>
          <dgm:resizeHandles val="exact"/>
        </dgm:presLayoutVars>
      </dgm:prSet>
      <dgm:spPr/>
    </dgm:pt>
    <dgm:pt modelId="{F5687E2B-B569-4702-8E68-B8BBEA3FD3ED}" type="pres">
      <dgm:prSet presAssocID="{CC971455-E21A-4CAC-BFBA-228521336855}" presName="parentText" presStyleLbl="node1" presStyleIdx="0" presStyleCnt="3">
        <dgm:presLayoutVars>
          <dgm:chMax val="0"/>
          <dgm:bulletEnabled val="1"/>
        </dgm:presLayoutVars>
      </dgm:prSet>
      <dgm:spPr/>
    </dgm:pt>
    <dgm:pt modelId="{1D7112B9-4EA1-4523-9D76-4951016C5423}" type="pres">
      <dgm:prSet presAssocID="{7128BEF1-9309-419A-A6BD-A285C6CD5A9C}" presName="spacer" presStyleCnt="0"/>
      <dgm:spPr/>
    </dgm:pt>
    <dgm:pt modelId="{D6CF05A6-C45C-4FF9-8DF3-C5176C968589}" type="pres">
      <dgm:prSet presAssocID="{34AD876F-B564-49E0-A5A6-801E2C919AF6}" presName="parentText" presStyleLbl="node1" presStyleIdx="1" presStyleCnt="3">
        <dgm:presLayoutVars>
          <dgm:chMax val="0"/>
          <dgm:bulletEnabled val="1"/>
        </dgm:presLayoutVars>
      </dgm:prSet>
      <dgm:spPr/>
    </dgm:pt>
    <dgm:pt modelId="{CAD589F6-A371-405B-AEAA-D71A32AF87BF}" type="pres">
      <dgm:prSet presAssocID="{6F252A30-4D34-42CB-9552-3CD1013C1B94}" presName="spacer" presStyleCnt="0"/>
      <dgm:spPr/>
    </dgm:pt>
    <dgm:pt modelId="{8A596499-E6C1-4A1D-B958-0A8BDEA2D9C1}" type="pres">
      <dgm:prSet presAssocID="{8228C446-C537-479D-84A3-F383FC9540A0}" presName="parentText" presStyleLbl="node1" presStyleIdx="2" presStyleCnt="3">
        <dgm:presLayoutVars>
          <dgm:chMax val="0"/>
          <dgm:bulletEnabled val="1"/>
        </dgm:presLayoutVars>
      </dgm:prSet>
      <dgm:spPr/>
    </dgm:pt>
    <dgm:pt modelId="{3766EC07-3A6D-4DBD-A8C9-31CDD9AE26A2}" type="pres">
      <dgm:prSet presAssocID="{8228C446-C537-479D-84A3-F383FC9540A0}" presName="childText" presStyleLbl="revTx" presStyleIdx="0" presStyleCnt="1">
        <dgm:presLayoutVars>
          <dgm:bulletEnabled val="1"/>
        </dgm:presLayoutVars>
      </dgm:prSet>
      <dgm:spPr/>
    </dgm:pt>
  </dgm:ptLst>
  <dgm:cxnLst>
    <dgm:cxn modelId="{86E05A15-B3E8-4B14-9585-E2CF91EBB2A4}" type="presOf" srcId="{70096774-DCB6-4022-880E-BB3EFE77A121}" destId="{3766EC07-3A6D-4DBD-A8C9-31CDD9AE26A2}" srcOrd="0" destOrd="3" presId="urn:microsoft.com/office/officeart/2005/8/layout/vList2"/>
    <dgm:cxn modelId="{7467E861-16AB-4AC2-B49F-F634943ACDA5}" type="presOf" srcId="{CC971455-E21A-4CAC-BFBA-228521336855}" destId="{F5687E2B-B569-4702-8E68-B8BBEA3FD3ED}" srcOrd="0" destOrd="0" presId="urn:microsoft.com/office/officeart/2005/8/layout/vList2"/>
    <dgm:cxn modelId="{0371A546-F1CF-4CB5-A742-5502B46124C5}" srcId="{8228C446-C537-479D-84A3-F383FC9540A0}" destId="{70096774-DCB6-4022-880E-BB3EFE77A121}" srcOrd="3" destOrd="0" parTransId="{0F715C8E-3EBD-4285-9750-836081A65AAE}" sibTransId="{651CCA8E-5119-4C72-9B75-613B68F808E5}"/>
    <dgm:cxn modelId="{8205F154-CD9B-4983-B08C-90C3FD5EEA7D}" type="presOf" srcId="{DE1EC039-8E01-46C3-AD3F-2477EAD2E4D3}" destId="{A5E2FBEB-6BB0-418D-86C5-A8FD9D524453}" srcOrd="0" destOrd="0" presId="urn:microsoft.com/office/officeart/2005/8/layout/vList2"/>
    <dgm:cxn modelId="{9E170E7F-EBF3-417C-B144-F3231F903543}" srcId="{8228C446-C537-479D-84A3-F383FC9540A0}" destId="{AB67579E-5AF3-45ED-A095-613AC82C58B2}" srcOrd="0" destOrd="0" parTransId="{96514034-6C57-400E-8F44-E91D8332F499}" sibTransId="{D5627E53-1D79-49E4-A6AF-B4D1F8457701}"/>
    <dgm:cxn modelId="{FB552C88-9D51-4AEC-9753-EF065F53C2CF}" srcId="{8228C446-C537-479D-84A3-F383FC9540A0}" destId="{629FCB90-8438-4D1D-ACC9-31715C1A6118}" srcOrd="1" destOrd="0" parTransId="{A9F5B769-BC09-40F7-865A-6B2937EBF566}" sibTransId="{9D014E2D-511D-46CE-93D1-CED9317D63C5}"/>
    <dgm:cxn modelId="{D7400E8D-B4C2-47A7-AE5E-8A4C3A2EB4F8}" srcId="{8228C446-C537-479D-84A3-F383FC9540A0}" destId="{51962814-E3DA-4F85-B4C5-178DA6F01FAA}" srcOrd="2" destOrd="0" parTransId="{C3007490-8DDD-4F80-ACD1-3F4AC26EC711}" sibTransId="{0CFD24BD-D242-49AF-81AF-D977B67B4108}"/>
    <dgm:cxn modelId="{F84E0D92-6DA6-4D61-9BAC-ACBA135B7A96}" srcId="{DE1EC039-8E01-46C3-AD3F-2477EAD2E4D3}" destId="{CC971455-E21A-4CAC-BFBA-228521336855}" srcOrd="0" destOrd="0" parTransId="{E149232A-E91C-4F44-9AB1-206A02E0A982}" sibTransId="{7128BEF1-9309-419A-A6BD-A285C6CD5A9C}"/>
    <dgm:cxn modelId="{B8656E94-8262-46A7-AC41-37137E572ABD}" srcId="{DE1EC039-8E01-46C3-AD3F-2477EAD2E4D3}" destId="{34AD876F-B564-49E0-A5A6-801E2C919AF6}" srcOrd="1" destOrd="0" parTransId="{A83697FB-89B6-43EB-B21E-B882E84B1ABA}" sibTransId="{6F252A30-4D34-42CB-9552-3CD1013C1B94}"/>
    <dgm:cxn modelId="{91DED799-80DC-42F8-A147-B4E672B579DA}" srcId="{DE1EC039-8E01-46C3-AD3F-2477EAD2E4D3}" destId="{8228C446-C537-479D-84A3-F383FC9540A0}" srcOrd="2" destOrd="0" parTransId="{5DBDD82D-BABF-44BF-B127-656654F437E2}" sibTransId="{05F3357C-2CD2-475D-9592-9D5393F8EC2A}"/>
    <dgm:cxn modelId="{1E7FBCB5-BEC0-47A4-9C11-C52124815941}" type="presOf" srcId="{629FCB90-8438-4D1D-ACC9-31715C1A6118}" destId="{3766EC07-3A6D-4DBD-A8C9-31CDD9AE26A2}" srcOrd="0" destOrd="1" presId="urn:microsoft.com/office/officeart/2005/8/layout/vList2"/>
    <dgm:cxn modelId="{B20888C0-5DD0-4DB6-A2C8-F0D036530986}" type="presOf" srcId="{AB67579E-5AF3-45ED-A095-613AC82C58B2}" destId="{3766EC07-3A6D-4DBD-A8C9-31CDD9AE26A2}" srcOrd="0" destOrd="0" presId="urn:microsoft.com/office/officeart/2005/8/layout/vList2"/>
    <dgm:cxn modelId="{3D0B84CA-FF7B-4F14-AC14-4BB4EA340732}" type="presOf" srcId="{34AD876F-B564-49E0-A5A6-801E2C919AF6}" destId="{D6CF05A6-C45C-4FF9-8DF3-C5176C968589}" srcOrd="0" destOrd="0" presId="urn:microsoft.com/office/officeart/2005/8/layout/vList2"/>
    <dgm:cxn modelId="{0F18FFD3-EAE3-4BF2-B890-320852AEF1E7}" type="presOf" srcId="{51962814-E3DA-4F85-B4C5-178DA6F01FAA}" destId="{3766EC07-3A6D-4DBD-A8C9-31CDD9AE26A2}" srcOrd="0" destOrd="2" presId="urn:microsoft.com/office/officeart/2005/8/layout/vList2"/>
    <dgm:cxn modelId="{194FAAEF-EE27-4094-AFD8-486CE29B6486}" type="presOf" srcId="{8228C446-C537-479D-84A3-F383FC9540A0}" destId="{8A596499-E6C1-4A1D-B958-0A8BDEA2D9C1}" srcOrd="0" destOrd="0" presId="urn:microsoft.com/office/officeart/2005/8/layout/vList2"/>
    <dgm:cxn modelId="{16C0B0E6-ECF8-4289-9BC8-47CA2B7966C1}" type="presParOf" srcId="{A5E2FBEB-6BB0-418D-86C5-A8FD9D524453}" destId="{F5687E2B-B569-4702-8E68-B8BBEA3FD3ED}" srcOrd="0" destOrd="0" presId="urn:microsoft.com/office/officeart/2005/8/layout/vList2"/>
    <dgm:cxn modelId="{ABC67E69-4D04-4FD4-8B0A-D532FE56617E}" type="presParOf" srcId="{A5E2FBEB-6BB0-418D-86C5-A8FD9D524453}" destId="{1D7112B9-4EA1-4523-9D76-4951016C5423}" srcOrd="1" destOrd="0" presId="urn:microsoft.com/office/officeart/2005/8/layout/vList2"/>
    <dgm:cxn modelId="{6503A305-6ECA-465B-91AB-E5F576ACD8FF}" type="presParOf" srcId="{A5E2FBEB-6BB0-418D-86C5-A8FD9D524453}" destId="{D6CF05A6-C45C-4FF9-8DF3-C5176C968589}" srcOrd="2" destOrd="0" presId="urn:microsoft.com/office/officeart/2005/8/layout/vList2"/>
    <dgm:cxn modelId="{187EF8D6-DC78-4B82-B46D-F575E9EF81AC}" type="presParOf" srcId="{A5E2FBEB-6BB0-418D-86C5-A8FD9D524453}" destId="{CAD589F6-A371-405B-AEAA-D71A32AF87BF}" srcOrd="3" destOrd="0" presId="urn:microsoft.com/office/officeart/2005/8/layout/vList2"/>
    <dgm:cxn modelId="{107C3134-8B57-4577-9FF1-A59606D64CA9}" type="presParOf" srcId="{A5E2FBEB-6BB0-418D-86C5-A8FD9D524453}" destId="{8A596499-E6C1-4A1D-B958-0A8BDEA2D9C1}" srcOrd="4" destOrd="0" presId="urn:microsoft.com/office/officeart/2005/8/layout/vList2"/>
    <dgm:cxn modelId="{5896650C-4E4A-4752-B103-0F63FD6C15BF}" type="presParOf" srcId="{A5E2FBEB-6BB0-418D-86C5-A8FD9D524453}" destId="{3766EC07-3A6D-4DBD-A8C9-31CDD9AE26A2}"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81C43D7-8549-412D-9D74-8C62071FDF72}" type="doc">
      <dgm:prSet loTypeId="urn:microsoft.com/office/officeart/2005/8/layout/vList2" loCatId="list" qsTypeId="urn:microsoft.com/office/officeart/2005/8/quickstyle/simple2" qsCatId="simple" csTypeId="urn:microsoft.com/office/officeart/2005/8/colors/accent1_2" csCatId="accent1"/>
      <dgm:spPr/>
      <dgm:t>
        <a:bodyPr/>
        <a:lstStyle/>
        <a:p>
          <a:endParaRPr lang="en-US"/>
        </a:p>
      </dgm:t>
    </dgm:pt>
    <dgm:pt modelId="{71B9F082-396A-4B4A-A2DD-513A6743D09A}">
      <dgm:prSet/>
      <dgm:spPr/>
      <dgm:t>
        <a:bodyPr/>
        <a:lstStyle/>
        <a:p>
          <a:r>
            <a:rPr lang="en-US"/>
            <a:t>Used to restrict access to only certain types of objects</a:t>
          </a:r>
        </a:p>
      </dgm:t>
    </dgm:pt>
    <dgm:pt modelId="{F6E31AF7-9AAE-4A6C-9365-46F6072D3C5D}" type="parTrans" cxnId="{50057594-2F5E-4DF1-8521-F42BB542A44F}">
      <dgm:prSet/>
      <dgm:spPr/>
      <dgm:t>
        <a:bodyPr/>
        <a:lstStyle/>
        <a:p>
          <a:endParaRPr lang="en-US"/>
        </a:p>
      </dgm:t>
    </dgm:pt>
    <dgm:pt modelId="{3633727F-A5EA-4EE1-B420-AAD67FAE1077}" type="sibTrans" cxnId="{50057594-2F5E-4DF1-8521-F42BB542A44F}">
      <dgm:prSet/>
      <dgm:spPr/>
      <dgm:t>
        <a:bodyPr/>
        <a:lstStyle/>
        <a:p>
          <a:endParaRPr lang="en-US"/>
        </a:p>
      </dgm:t>
    </dgm:pt>
    <dgm:pt modelId="{A543217C-158E-460D-9063-21B648C379EF}">
      <dgm:prSet/>
      <dgm:spPr/>
      <dgm:t>
        <a:bodyPr/>
        <a:lstStyle/>
        <a:p>
          <a:r>
            <a:rPr lang="en-US"/>
            <a:t>Ex: End user should only see Customers with Customer Group of 10</a:t>
          </a:r>
        </a:p>
      </dgm:t>
    </dgm:pt>
    <dgm:pt modelId="{E13C1003-FF38-497D-B85D-9F0F3B58E26A}" type="parTrans" cxnId="{1127D844-17AE-43D7-AD76-FED24B27B4B1}">
      <dgm:prSet/>
      <dgm:spPr/>
      <dgm:t>
        <a:bodyPr/>
        <a:lstStyle/>
        <a:p>
          <a:endParaRPr lang="en-US"/>
        </a:p>
      </dgm:t>
    </dgm:pt>
    <dgm:pt modelId="{3FADB53F-D09D-443C-A72A-F48B0CFDC7AC}" type="sibTrans" cxnId="{1127D844-17AE-43D7-AD76-FED24B27B4B1}">
      <dgm:prSet/>
      <dgm:spPr/>
      <dgm:t>
        <a:bodyPr/>
        <a:lstStyle/>
        <a:p>
          <a:endParaRPr lang="en-US"/>
        </a:p>
      </dgm:t>
    </dgm:pt>
    <dgm:pt modelId="{C38C77F9-6180-42D9-B2F4-BD55DF743675}">
      <dgm:prSet/>
      <dgm:spPr/>
      <dgm:t>
        <a:bodyPr/>
        <a:lstStyle/>
        <a:p>
          <a:r>
            <a:rPr lang="en-US"/>
            <a:t>Basically places a WHERE or ON statement on the SQL being executed for all SELECT, UPDATE, DELETE, and INSERT statements</a:t>
          </a:r>
        </a:p>
      </dgm:t>
    </dgm:pt>
    <dgm:pt modelId="{79858951-DDD8-4F64-A0F4-6130C3DC862D}" type="parTrans" cxnId="{F51D3C52-9203-4168-8919-744776AF4225}">
      <dgm:prSet/>
      <dgm:spPr/>
      <dgm:t>
        <a:bodyPr/>
        <a:lstStyle/>
        <a:p>
          <a:endParaRPr lang="en-US"/>
        </a:p>
      </dgm:t>
    </dgm:pt>
    <dgm:pt modelId="{3AFFB809-0985-45D0-85D9-905DC7AB3135}" type="sibTrans" cxnId="{F51D3C52-9203-4168-8919-744776AF4225}">
      <dgm:prSet/>
      <dgm:spPr/>
      <dgm:t>
        <a:bodyPr/>
        <a:lstStyle/>
        <a:p>
          <a:endParaRPr lang="en-US"/>
        </a:p>
      </dgm:t>
    </dgm:pt>
    <dgm:pt modelId="{AAD81D5C-139D-438F-9A81-BC3516408BED}">
      <dgm:prSet/>
      <dgm:spPr/>
      <dgm:t>
        <a:bodyPr/>
        <a:lstStyle/>
        <a:p>
          <a:r>
            <a:rPr lang="en-US"/>
            <a:t>Key Concepts</a:t>
          </a:r>
        </a:p>
      </dgm:t>
    </dgm:pt>
    <dgm:pt modelId="{451B84E4-E255-48D0-B4D5-BFAA5CD3F7A7}" type="parTrans" cxnId="{E5C37F8F-F22C-42DF-B9E2-75E0A6435EAA}">
      <dgm:prSet/>
      <dgm:spPr/>
      <dgm:t>
        <a:bodyPr/>
        <a:lstStyle/>
        <a:p>
          <a:endParaRPr lang="en-US"/>
        </a:p>
      </dgm:t>
    </dgm:pt>
    <dgm:pt modelId="{3E496F35-133F-4797-8EE9-58992DC6A385}" type="sibTrans" cxnId="{E5C37F8F-F22C-42DF-B9E2-75E0A6435EAA}">
      <dgm:prSet/>
      <dgm:spPr/>
      <dgm:t>
        <a:bodyPr/>
        <a:lstStyle/>
        <a:p>
          <a:endParaRPr lang="en-US"/>
        </a:p>
      </dgm:t>
    </dgm:pt>
    <dgm:pt modelId="{A7541D36-EC93-4D34-AE53-011C940D58D3}">
      <dgm:prSet/>
      <dgm:spPr/>
      <dgm:t>
        <a:bodyPr/>
        <a:lstStyle/>
        <a:p>
          <a:r>
            <a:rPr lang="en-US"/>
            <a:t>Constrained table – base table, contains records to be restricted</a:t>
          </a:r>
        </a:p>
      </dgm:t>
    </dgm:pt>
    <dgm:pt modelId="{53F7CDD6-2241-4D94-B90C-307D596DBA5C}" type="parTrans" cxnId="{40FF117A-A5C2-452E-A5C2-E9D4EA09D5F8}">
      <dgm:prSet/>
      <dgm:spPr/>
      <dgm:t>
        <a:bodyPr/>
        <a:lstStyle/>
        <a:p>
          <a:endParaRPr lang="en-US"/>
        </a:p>
      </dgm:t>
    </dgm:pt>
    <dgm:pt modelId="{FA0FDDD5-6DB8-475C-9D06-BFAEBD1D9395}" type="sibTrans" cxnId="{40FF117A-A5C2-452E-A5C2-E9D4EA09D5F8}">
      <dgm:prSet/>
      <dgm:spPr/>
      <dgm:t>
        <a:bodyPr/>
        <a:lstStyle/>
        <a:p>
          <a:endParaRPr lang="en-US"/>
        </a:p>
      </dgm:t>
    </dgm:pt>
    <dgm:pt modelId="{76D41A45-02F0-49F4-8F25-A324508A357C}">
      <dgm:prSet/>
      <dgm:spPr/>
      <dgm:t>
        <a:bodyPr/>
        <a:lstStyle/>
        <a:p>
          <a:r>
            <a:rPr lang="en-US"/>
            <a:t>Primary table – table whose records are used to restrict constrained table</a:t>
          </a:r>
        </a:p>
      </dgm:t>
    </dgm:pt>
    <dgm:pt modelId="{6DCE2D88-018B-43D7-97C2-1E4AAC8507FE}" type="parTrans" cxnId="{282778C5-73A8-4434-AE0C-776C0C700000}">
      <dgm:prSet/>
      <dgm:spPr/>
      <dgm:t>
        <a:bodyPr/>
        <a:lstStyle/>
        <a:p>
          <a:endParaRPr lang="en-US"/>
        </a:p>
      </dgm:t>
    </dgm:pt>
    <dgm:pt modelId="{C0B2A880-AB2A-4F0D-84E8-B46137F32541}" type="sibTrans" cxnId="{282778C5-73A8-4434-AE0C-776C0C700000}">
      <dgm:prSet/>
      <dgm:spPr/>
      <dgm:t>
        <a:bodyPr/>
        <a:lstStyle/>
        <a:p>
          <a:endParaRPr lang="en-US"/>
        </a:p>
      </dgm:t>
    </dgm:pt>
    <dgm:pt modelId="{1DED38BC-C947-48B5-B109-0241F3CB7DFF}">
      <dgm:prSet/>
      <dgm:spPr/>
      <dgm:t>
        <a:bodyPr/>
        <a:lstStyle/>
        <a:p>
          <a:r>
            <a:rPr lang="en-US"/>
            <a:t>Policy query – query used to restrict constrained table access based on primary table</a:t>
          </a:r>
        </a:p>
      </dgm:t>
    </dgm:pt>
    <dgm:pt modelId="{8A60A8A1-F159-4533-9968-68816FEA730D}" type="parTrans" cxnId="{B96F356A-9EB8-40B3-A450-AA4CBE663926}">
      <dgm:prSet/>
      <dgm:spPr/>
      <dgm:t>
        <a:bodyPr/>
        <a:lstStyle/>
        <a:p>
          <a:endParaRPr lang="en-US"/>
        </a:p>
      </dgm:t>
    </dgm:pt>
    <dgm:pt modelId="{F60651CA-22E5-4592-8554-5B62A06D1C62}" type="sibTrans" cxnId="{B96F356A-9EB8-40B3-A450-AA4CBE663926}">
      <dgm:prSet/>
      <dgm:spPr/>
      <dgm:t>
        <a:bodyPr/>
        <a:lstStyle/>
        <a:p>
          <a:endParaRPr lang="en-US"/>
        </a:p>
      </dgm:t>
    </dgm:pt>
    <dgm:pt modelId="{F12BC769-6B05-4FEC-83DA-356DB5502019}">
      <dgm:prSet/>
      <dgm:spPr/>
      <dgm:t>
        <a:bodyPr/>
        <a:lstStyle/>
        <a:p>
          <a:r>
            <a:rPr lang="en-US"/>
            <a:t>Context – determines when policy query is active</a:t>
          </a:r>
        </a:p>
      </dgm:t>
    </dgm:pt>
    <dgm:pt modelId="{53F319FA-4891-4899-9717-B56CCE1B9134}" type="parTrans" cxnId="{E564C1C7-E166-4A71-8532-228DC46B3985}">
      <dgm:prSet/>
      <dgm:spPr/>
      <dgm:t>
        <a:bodyPr/>
        <a:lstStyle/>
        <a:p>
          <a:endParaRPr lang="en-US"/>
        </a:p>
      </dgm:t>
    </dgm:pt>
    <dgm:pt modelId="{992F55BC-E213-47F2-B274-7897414A6FD3}" type="sibTrans" cxnId="{E564C1C7-E166-4A71-8532-228DC46B3985}">
      <dgm:prSet/>
      <dgm:spPr/>
      <dgm:t>
        <a:bodyPr/>
        <a:lstStyle/>
        <a:p>
          <a:endParaRPr lang="en-US"/>
        </a:p>
      </dgm:t>
    </dgm:pt>
    <dgm:pt modelId="{17EEE7CB-34DF-4A8E-93C5-5D313FD662A1}">
      <dgm:prSet/>
      <dgm:spPr/>
      <dgm:t>
        <a:bodyPr/>
        <a:lstStyle/>
        <a:p>
          <a:r>
            <a:rPr lang="en-US"/>
            <a:t>Two types: Role or Application</a:t>
          </a:r>
        </a:p>
      </dgm:t>
    </dgm:pt>
    <dgm:pt modelId="{20D07737-6F32-4F37-9C65-78780BDA2F76}" type="parTrans" cxnId="{0A5D66ED-73CB-420D-BAA7-81CE9E5DA6C7}">
      <dgm:prSet/>
      <dgm:spPr/>
      <dgm:t>
        <a:bodyPr/>
        <a:lstStyle/>
        <a:p>
          <a:endParaRPr lang="en-US"/>
        </a:p>
      </dgm:t>
    </dgm:pt>
    <dgm:pt modelId="{06066FA1-BA2F-4056-B142-97284173A13A}" type="sibTrans" cxnId="{0A5D66ED-73CB-420D-BAA7-81CE9E5DA6C7}">
      <dgm:prSet/>
      <dgm:spPr/>
      <dgm:t>
        <a:bodyPr/>
        <a:lstStyle/>
        <a:p>
          <a:endParaRPr lang="en-US"/>
        </a:p>
      </dgm:t>
    </dgm:pt>
    <dgm:pt modelId="{7A13F96B-44DF-4493-995D-5D27029773DF}" type="pres">
      <dgm:prSet presAssocID="{E81C43D7-8549-412D-9D74-8C62071FDF72}" presName="linear" presStyleCnt="0">
        <dgm:presLayoutVars>
          <dgm:animLvl val="lvl"/>
          <dgm:resizeHandles val="exact"/>
        </dgm:presLayoutVars>
      </dgm:prSet>
      <dgm:spPr/>
    </dgm:pt>
    <dgm:pt modelId="{B8FDE0BD-3B50-4C55-8E43-03792D8585A9}" type="pres">
      <dgm:prSet presAssocID="{71B9F082-396A-4B4A-A2DD-513A6743D09A}" presName="parentText" presStyleLbl="node1" presStyleIdx="0" presStyleCnt="3">
        <dgm:presLayoutVars>
          <dgm:chMax val="0"/>
          <dgm:bulletEnabled val="1"/>
        </dgm:presLayoutVars>
      </dgm:prSet>
      <dgm:spPr/>
    </dgm:pt>
    <dgm:pt modelId="{ADD047F5-5F2B-48D6-B869-20161F0094E7}" type="pres">
      <dgm:prSet presAssocID="{71B9F082-396A-4B4A-A2DD-513A6743D09A}" presName="childText" presStyleLbl="revTx" presStyleIdx="0" presStyleCnt="2">
        <dgm:presLayoutVars>
          <dgm:bulletEnabled val="1"/>
        </dgm:presLayoutVars>
      </dgm:prSet>
      <dgm:spPr/>
    </dgm:pt>
    <dgm:pt modelId="{CE7ED41F-2570-43DD-92F3-94D81577D97F}" type="pres">
      <dgm:prSet presAssocID="{C38C77F9-6180-42D9-B2F4-BD55DF743675}" presName="parentText" presStyleLbl="node1" presStyleIdx="1" presStyleCnt="3">
        <dgm:presLayoutVars>
          <dgm:chMax val="0"/>
          <dgm:bulletEnabled val="1"/>
        </dgm:presLayoutVars>
      </dgm:prSet>
      <dgm:spPr/>
    </dgm:pt>
    <dgm:pt modelId="{FD3E8315-6D99-41B1-A591-6168966CDF87}" type="pres">
      <dgm:prSet presAssocID="{3AFFB809-0985-45D0-85D9-905DC7AB3135}" presName="spacer" presStyleCnt="0"/>
      <dgm:spPr/>
    </dgm:pt>
    <dgm:pt modelId="{E0F73167-E82C-4797-91FF-4565A6148D21}" type="pres">
      <dgm:prSet presAssocID="{AAD81D5C-139D-438F-9A81-BC3516408BED}" presName="parentText" presStyleLbl="node1" presStyleIdx="2" presStyleCnt="3">
        <dgm:presLayoutVars>
          <dgm:chMax val="0"/>
          <dgm:bulletEnabled val="1"/>
        </dgm:presLayoutVars>
      </dgm:prSet>
      <dgm:spPr/>
    </dgm:pt>
    <dgm:pt modelId="{F36E8B88-2FBF-4255-9732-246C6499DECD}" type="pres">
      <dgm:prSet presAssocID="{AAD81D5C-139D-438F-9A81-BC3516408BED}" presName="childText" presStyleLbl="revTx" presStyleIdx="1" presStyleCnt="2">
        <dgm:presLayoutVars>
          <dgm:bulletEnabled val="1"/>
        </dgm:presLayoutVars>
      </dgm:prSet>
      <dgm:spPr/>
    </dgm:pt>
  </dgm:ptLst>
  <dgm:cxnLst>
    <dgm:cxn modelId="{7AA0553A-683A-4831-930D-BE66E8C37ADF}" type="presOf" srcId="{71B9F082-396A-4B4A-A2DD-513A6743D09A}" destId="{B8FDE0BD-3B50-4C55-8E43-03792D8585A9}" srcOrd="0" destOrd="0" presId="urn:microsoft.com/office/officeart/2005/8/layout/vList2"/>
    <dgm:cxn modelId="{1127D844-17AE-43D7-AD76-FED24B27B4B1}" srcId="{71B9F082-396A-4B4A-A2DD-513A6743D09A}" destId="{A543217C-158E-460D-9063-21B648C379EF}" srcOrd="0" destOrd="0" parTransId="{E13C1003-FF38-497D-B85D-9F0F3B58E26A}" sibTransId="{3FADB53F-D09D-443C-A72A-F48B0CFDC7AC}"/>
    <dgm:cxn modelId="{B96F356A-9EB8-40B3-A450-AA4CBE663926}" srcId="{AAD81D5C-139D-438F-9A81-BC3516408BED}" destId="{1DED38BC-C947-48B5-B109-0241F3CB7DFF}" srcOrd="2" destOrd="0" parTransId="{8A60A8A1-F159-4533-9968-68816FEA730D}" sibTransId="{F60651CA-22E5-4592-8554-5B62A06D1C62}"/>
    <dgm:cxn modelId="{F51D3C52-9203-4168-8919-744776AF4225}" srcId="{E81C43D7-8549-412D-9D74-8C62071FDF72}" destId="{C38C77F9-6180-42D9-B2F4-BD55DF743675}" srcOrd="1" destOrd="0" parTransId="{79858951-DDD8-4F64-A0F4-6130C3DC862D}" sibTransId="{3AFFB809-0985-45D0-85D9-905DC7AB3135}"/>
    <dgm:cxn modelId="{40FF117A-A5C2-452E-A5C2-E9D4EA09D5F8}" srcId="{AAD81D5C-139D-438F-9A81-BC3516408BED}" destId="{A7541D36-EC93-4D34-AE53-011C940D58D3}" srcOrd="0" destOrd="0" parTransId="{53F7CDD6-2241-4D94-B90C-307D596DBA5C}" sibTransId="{FA0FDDD5-6DB8-475C-9D06-BFAEBD1D9395}"/>
    <dgm:cxn modelId="{91122A7E-458A-4014-8402-794BAC3AB5A5}" type="presOf" srcId="{AAD81D5C-139D-438F-9A81-BC3516408BED}" destId="{E0F73167-E82C-4797-91FF-4565A6148D21}" srcOrd="0" destOrd="0" presId="urn:microsoft.com/office/officeart/2005/8/layout/vList2"/>
    <dgm:cxn modelId="{E5C37F8F-F22C-42DF-B9E2-75E0A6435EAA}" srcId="{E81C43D7-8549-412D-9D74-8C62071FDF72}" destId="{AAD81D5C-139D-438F-9A81-BC3516408BED}" srcOrd="2" destOrd="0" parTransId="{451B84E4-E255-48D0-B4D5-BFAA5CD3F7A7}" sibTransId="{3E496F35-133F-4797-8EE9-58992DC6A385}"/>
    <dgm:cxn modelId="{323A9E91-E353-4B5B-BF4A-A8784BB11305}" type="presOf" srcId="{A543217C-158E-460D-9063-21B648C379EF}" destId="{ADD047F5-5F2B-48D6-B869-20161F0094E7}" srcOrd="0" destOrd="0" presId="urn:microsoft.com/office/officeart/2005/8/layout/vList2"/>
    <dgm:cxn modelId="{50057594-2F5E-4DF1-8521-F42BB542A44F}" srcId="{E81C43D7-8549-412D-9D74-8C62071FDF72}" destId="{71B9F082-396A-4B4A-A2DD-513A6743D09A}" srcOrd="0" destOrd="0" parTransId="{F6E31AF7-9AAE-4A6C-9365-46F6072D3C5D}" sibTransId="{3633727F-A5EA-4EE1-B420-AAD67FAE1077}"/>
    <dgm:cxn modelId="{1069329D-7019-49E4-A585-F8E88F416ACE}" type="presOf" srcId="{A7541D36-EC93-4D34-AE53-011C940D58D3}" destId="{F36E8B88-2FBF-4255-9732-246C6499DECD}" srcOrd="0" destOrd="0" presId="urn:microsoft.com/office/officeart/2005/8/layout/vList2"/>
    <dgm:cxn modelId="{654C0AA1-CF36-49D3-B1F5-1F6E9D5D1A5B}" type="presOf" srcId="{17EEE7CB-34DF-4A8E-93C5-5D313FD662A1}" destId="{F36E8B88-2FBF-4255-9732-246C6499DECD}" srcOrd="0" destOrd="4" presId="urn:microsoft.com/office/officeart/2005/8/layout/vList2"/>
    <dgm:cxn modelId="{228970C4-55D5-407B-BDF4-776285C17B98}" type="presOf" srcId="{76D41A45-02F0-49F4-8F25-A324508A357C}" destId="{F36E8B88-2FBF-4255-9732-246C6499DECD}" srcOrd="0" destOrd="1" presId="urn:microsoft.com/office/officeart/2005/8/layout/vList2"/>
    <dgm:cxn modelId="{8D46C7C4-4D07-4BD4-8A5F-23DC1826EE5B}" type="presOf" srcId="{1DED38BC-C947-48B5-B109-0241F3CB7DFF}" destId="{F36E8B88-2FBF-4255-9732-246C6499DECD}" srcOrd="0" destOrd="2" presId="urn:microsoft.com/office/officeart/2005/8/layout/vList2"/>
    <dgm:cxn modelId="{282778C5-73A8-4434-AE0C-776C0C700000}" srcId="{AAD81D5C-139D-438F-9A81-BC3516408BED}" destId="{76D41A45-02F0-49F4-8F25-A324508A357C}" srcOrd="1" destOrd="0" parTransId="{6DCE2D88-018B-43D7-97C2-1E4AAC8507FE}" sibTransId="{C0B2A880-AB2A-4F0D-84E8-B46137F32541}"/>
    <dgm:cxn modelId="{E564C1C7-E166-4A71-8532-228DC46B3985}" srcId="{AAD81D5C-139D-438F-9A81-BC3516408BED}" destId="{F12BC769-6B05-4FEC-83DA-356DB5502019}" srcOrd="3" destOrd="0" parTransId="{53F319FA-4891-4899-9717-B56CCE1B9134}" sibTransId="{992F55BC-E213-47F2-B274-7897414A6FD3}"/>
    <dgm:cxn modelId="{0C10ACE1-72FC-4C04-89D0-5632D223B6F2}" type="presOf" srcId="{C38C77F9-6180-42D9-B2F4-BD55DF743675}" destId="{CE7ED41F-2570-43DD-92F3-94D81577D97F}" srcOrd="0" destOrd="0" presId="urn:microsoft.com/office/officeart/2005/8/layout/vList2"/>
    <dgm:cxn modelId="{71658CE9-DA82-44A1-8F3C-34205ABC7E9C}" type="presOf" srcId="{E81C43D7-8549-412D-9D74-8C62071FDF72}" destId="{7A13F96B-44DF-4493-995D-5D27029773DF}" srcOrd="0" destOrd="0" presId="urn:microsoft.com/office/officeart/2005/8/layout/vList2"/>
    <dgm:cxn modelId="{4D32CDE9-EAEF-4027-A34F-509C0D4B23D9}" type="presOf" srcId="{F12BC769-6B05-4FEC-83DA-356DB5502019}" destId="{F36E8B88-2FBF-4255-9732-246C6499DECD}" srcOrd="0" destOrd="3" presId="urn:microsoft.com/office/officeart/2005/8/layout/vList2"/>
    <dgm:cxn modelId="{0A5D66ED-73CB-420D-BAA7-81CE9E5DA6C7}" srcId="{F12BC769-6B05-4FEC-83DA-356DB5502019}" destId="{17EEE7CB-34DF-4A8E-93C5-5D313FD662A1}" srcOrd="0" destOrd="0" parTransId="{20D07737-6F32-4F37-9C65-78780BDA2F76}" sibTransId="{06066FA1-BA2F-4056-B142-97284173A13A}"/>
    <dgm:cxn modelId="{2484510C-E21A-4D7D-BF83-908F380C927F}" type="presParOf" srcId="{7A13F96B-44DF-4493-995D-5D27029773DF}" destId="{B8FDE0BD-3B50-4C55-8E43-03792D8585A9}" srcOrd="0" destOrd="0" presId="urn:microsoft.com/office/officeart/2005/8/layout/vList2"/>
    <dgm:cxn modelId="{86B83D52-E943-4917-9526-BF6F1C1049FC}" type="presParOf" srcId="{7A13F96B-44DF-4493-995D-5D27029773DF}" destId="{ADD047F5-5F2B-48D6-B869-20161F0094E7}" srcOrd="1" destOrd="0" presId="urn:microsoft.com/office/officeart/2005/8/layout/vList2"/>
    <dgm:cxn modelId="{F65F1308-1651-4D99-B248-3ACE38C93BE9}" type="presParOf" srcId="{7A13F96B-44DF-4493-995D-5D27029773DF}" destId="{CE7ED41F-2570-43DD-92F3-94D81577D97F}" srcOrd="2" destOrd="0" presId="urn:microsoft.com/office/officeart/2005/8/layout/vList2"/>
    <dgm:cxn modelId="{A544436E-60C0-46D2-B85B-CEFD9D2DC73B}" type="presParOf" srcId="{7A13F96B-44DF-4493-995D-5D27029773DF}" destId="{FD3E8315-6D99-41B1-A591-6168966CDF87}" srcOrd="3" destOrd="0" presId="urn:microsoft.com/office/officeart/2005/8/layout/vList2"/>
    <dgm:cxn modelId="{9BBEE94D-40DA-41C8-9227-B8B4301A63E0}" type="presParOf" srcId="{7A13F96B-44DF-4493-995D-5D27029773DF}" destId="{E0F73167-E82C-4797-91FF-4565A6148D21}" srcOrd="4" destOrd="0" presId="urn:microsoft.com/office/officeart/2005/8/layout/vList2"/>
    <dgm:cxn modelId="{00C2C508-3868-411A-B900-A028EDAE5095}" type="presParOf" srcId="{7A13F96B-44DF-4493-995D-5D27029773DF}" destId="{F36E8B88-2FBF-4255-9732-246C6499DECD}"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36EB2F-02E1-4BE6-9391-97959440512D}"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C49E5F90-5890-41C8-A006-5AB2C037DA0B}">
      <dgm:prSet/>
      <dgm:spPr/>
      <dgm:t>
        <a:bodyPr/>
        <a:lstStyle/>
        <a:p>
          <a:r>
            <a:rPr lang="en-US" baseline="0"/>
            <a:t>Disabling an Entra ID group does not disable users assigned to that group from logging in</a:t>
          </a:r>
          <a:endParaRPr lang="en-US"/>
        </a:p>
      </dgm:t>
    </dgm:pt>
    <dgm:pt modelId="{CD0EAB88-D008-40F8-A086-85EE6FA2A28C}" type="parTrans" cxnId="{54002353-2A50-45A7-A55A-49CD56661652}">
      <dgm:prSet/>
      <dgm:spPr/>
      <dgm:t>
        <a:bodyPr/>
        <a:lstStyle/>
        <a:p>
          <a:endParaRPr lang="en-US"/>
        </a:p>
      </dgm:t>
    </dgm:pt>
    <dgm:pt modelId="{C192153E-0A2A-4237-A3D8-3F464B42C699}" type="sibTrans" cxnId="{54002353-2A50-45A7-A55A-49CD56661652}">
      <dgm:prSet/>
      <dgm:spPr/>
      <dgm:t>
        <a:bodyPr/>
        <a:lstStyle/>
        <a:p>
          <a:endParaRPr lang="en-US"/>
        </a:p>
      </dgm:t>
    </dgm:pt>
    <dgm:pt modelId="{DEE9F3A4-A813-40B1-BC7A-D9F8F850126A}">
      <dgm:prSet/>
      <dgm:spPr/>
      <dgm:t>
        <a:bodyPr/>
        <a:lstStyle/>
        <a:p>
          <a:r>
            <a:rPr lang="en-US" baseline="0"/>
            <a:t>Only disabling the user, removing the group as a user within D365FO, or removing the D365FO user entirely will impact the user’s ability to sign in</a:t>
          </a:r>
          <a:endParaRPr lang="en-US"/>
        </a:p>
      </dgm:t>
    </dgm:pt>
    <dgm:pt modelId="{1394816A-65AF-4F80-8ED0-06C748373388}" type="parTrans" cxnId="{7D3A4A2E-9236-4CA1-A971-DD183B22A08A}">
      <dgm:prSet/>
      <dgm:spPr/>
      <dgm:t>
        <a:bodyPr/>
        <a:lstStyle/>
        <a:p>
          <a:endParaRPr lang="en-US"/>
        </a:p>
      </dgm:t>
    </dgm:pt>
    <dgm:pt modelId="{371E245A-72AF-4D2E-A159-699F6A21C614}" type="sibTrans" cxnId="{7D3A4A2E-9236-4CA1-A971-DD183B22A08A}">
      <dgm:prSet/>
      <dgm:spPr/>
      <dgm:t>
        <a:bodyPr/>
        <a:lstStyle/>
        <a:p>
          <a:endParaRPr lang="en-US"/>
        </a:p>
      </dgm:t>
    </dgm:pt>
    <dgm:pt modelId="{3E560613-5487-4A62-8717-C5AC96D9ED36}">
      <dgm:prSet/>
      <dgm:spPr/>
      <dgm:t>
        <a:bodyPr/>
        <a:lstStyle/>
        <a:p>
          <a:r>
            <a:rPr lang="en-US" baseline="0"/>
            <a:t>All assigned access is cumulative</a:t>
          </a:r>
          <a:endParaRPr lang="en-US"/>
        </a:p>
      </dgm:t>
    </dgm:pt>
    <dgm:pt modelId="{03687FC5-9FF5-4013-BB77-CCA7AB211A20}" type="parTrans" cxnId="{6C093DA2-C645-4FCE-BC44-37543A324845}">
      <dgm:prSet/>
      <dgm:spPr/>
      <dgm:t>
        <a:bodyPr/>
        <a:lstStyle/>
        <a:p>
          <a:endParaRPr lang="en-US"/>
        </a:p>
      </dgm:t>
    </dgm:pt>
    <dgm:pt modelId="{014F09E5-D46B-47C7-910B-6E8FF92E8D98}" type="sibTrans" cxnId="{6C093DA2-C645-4FCE-BC44-37543A324845}">
      <dgm:prSet/>
      <dgm:spPr/>
      <dgm:t>
        <a:bodyPr/>
        <a:lstStyle/>
        <a:p>
          <a:endParaRPr lang="en-US"/>
        </a:p>
      </dgm:t>
    </dgm:pt>
    <dgm:pt modelId="{2831AE9E-A872-41F0-BC7D-4ADD0E580EF2}">
      <dgm:prSet/>
      <dgm:spPr/>
      <dgm:t>
        <a:bodyPr/>
        <a:lstStyle/>
        <a:p>
          <a:r>
            <a:rPr lang="en-US" baseline="0"/>
            <a:t>Roles can be assigned through group assignment or to the user directly</a:t>
          </a:r>
          <a:endParaRPr lang="en-US"/>
        </a:p>
      </dgm:t>
    </dgm:pt>
    <dgm:pt modelId="{B64BD888-1EDA-4EB1-B044-3B7D4F41A1FD}" type="parTrans" cxnId="{1CD5D053-3BFA-4514-9FD7-A329AC6794C2}">
      <dgm:prSet/>
      <dgm:spPr/>
      <dgm:t>
        <a:bodyPr/>
        <a:lstStyle/>
        <a:p>
          <a:endParaRPr lang="en-US"/>
        </a:p>
      </dgm:t>
    </dgm:pt>
    <dgm:pt modelId="{7FA24064-C864-4DD8-B5B6-569726AD65B7}" type="sibTrans" cxnId="{1CD5D053-3BFA-4514-9FD7-A329AC6794C2}">
      <dgm:prSet/>
      <dgm:spPr/>
      <dgm:t>
        <a:bodyPr/>
        <a:lstStyle/>
        <a:p>
          <a:endParaRPr lang="en-US"/>
        </a:p>
      </dgm:t>
    </dgm:pt>
    <dgm:pt modelId="{6EDDFEEA-84AA-49C2-B41D-E018D7DB47BE}">
      <dgm:prSet/>
      <dgm:spPr/>
      <dgm:t>
        <a:bodyPr/>
        <a:lstStyle/>
        <a:p>
          <a:r>
            <a:rPr lang="en-US" baseline="0"/>
            <a:t>Certain D365FO features will not work:</a:t>
          </a:r>
          <a:endParaRPr lang="en-US"/>
        </a:p>
      </dgm:t>
    </dgm:pt>
    <dgm:pt modelId="{B2F023C7-0631-43C6-8AFF-903E1A2779B7}" type="parTrans" cxnId="{334DB4ED-5438-4BB2-B518-89B55F27146B}">
      <dgm:prSet/>
      <dgm:spPr/>
      <dgm:t>
        <a:bodyPr/>
        <a:lstStyle/>
        <a:p>
          <a:endParaRPr lang="en-US"/>
        </a:p>
      </dgm:t>
    </dgm:pt>
    <dgm:pt modelId="{3FAD1901-C9A4-40D1-8684-4D82FD92B476}" type="sibTrans" cxnId="{334DB4ED-5438-4BB2-B518-89B55F27146B}">
      <dgm:prSet/>
      <dgm:spPr/>
      <dgm:t>
        <a:bodyPr/>
        <a:lstStyle/>
        <a:p>
          <a:endParaRPr lang="en-US"/>
        </a:p>
      </dgm:t>
    </dgm:pt>
    <dgm:pt modelId="{202CAE9E-8279-46B7-87EB-E339B3E52915}">
      <dgm:prSet/>
      <dgm:spPr/>
      <dgm:t>
        <a:bodyPr/>
        <a:lstStyle/>
        <a:p>
          <a:r>
            <a:rPr lang="en-US" baseline="0"/>
            <a:t>Segregation of duties</a:t>
          </a:r>
          <a:endParaRPr lang="en-US"/>
        </a:p>
      </dgm:t>
    </dgm:pt>
    <dgm:pt modelId="{E8F6D046-2FBB-49EE-A85A-999538CF1450}" type="parTrans" cxnId="{9451B473-B395-4C71-985C-40C7026CE864}">
      <dgm:prSet/>
      <dgm:spPr/>
      <dgm:t>
        <a:bodyPr/>
        <a:lstStyle/>
        <a:p>
          <a:endParaRPr lang="en-US"/>
        </a:p>
      </dgm:t>
    </dgm:pt>
    <dgm:pt modelId="{7990FF8A-928F-40FF-AA37-31ED81E174F4}" type="sibTrans" cxnId="{9451B473-B395-4C71-985C-40C7026CE864}">
      <dgm:prSet/>
      <dgm:spPr/>
      <dgm:t>
        <a:bodyPr/>
        <a:lstStyle/>
        <a:p>
          <a:endParaRPr lang="en-US"/>
        </a:p>
      </dgm:t>
    </dgm:pt>
    <dgm:pt modelId="{B9C8338A-5D45-4E1D-BCAB-17FD06B9F986}">
      <dgm:prSet/>
      <dgm:spPr/>
      <dgm:t>
        <a:bodyPr/>
        <a:lstStyle/>
        <a:p>
          <a:r>
            <a:rPr lang="en-US" baseline="0"/>
            <a:t>Workflows</a:t>
          </a:r>
          <a:endParaRPr lang="en-US"/>
        </a:p>
      </dgm:t>
    </dgm:pt>
    <dgm:pt modelId="{F2BF89E4-D997-4035-AF24-3A19E9638F2F}" type="parTrans" cxnId="{722076EA-B9D9-44A4-B460-ED068A670F35}">
      <dgm:prSet/>
      <dgm:spPr/>
      <dgm:t>
        <a:bodyPr/>
        <a:lstStyle/>
        <a:p>
          <a:endParaRPr lang="en-US"/>
        </a:p>
      </dgm:t>
    </dgm:pt>
    <dgm:pt modelId="{654DAE34-E98B-46EE-B472-AF2969CC409F}" type="sibTrans" cxnId="{722076EA-B9D9-44A4-B460-ED068A670F35}">
      <dgm:prSet/>
      <dgm:spPr/>
      <dgm:t>
        <a:bodyPr/>
        <a:lstStyle/>
        <a:p>
          <a:endParaRPr lang="en-US"/>
        </a:p>
      </dgm:t>
    </dgm:pt>
    <dgm:pt modelId="{A73682EE-77F5-44E6-AA8F-A9A4ABBCF2F2}" type="pres">
      <dgm:prSet presAssocID="{8F36EB2F-02E1-4BE6-9391-97959440512D}" presName="Name0" presStyleCnt="0">
        <dgm:presLayoutVars>
          <dgm:dir/>
          <dgm:animLvl val="lvl"/>
          <dgm:resizeHandles val="exact"/>
        </dgm:presLayoutVars>
      </dgm:prSet>
      <dgm:spPr/>
    </dgm:pt>
    <dgm:pt modelId="{DF9EFF83-A383-4F0E-8C76-EDC0B475FB4B}" type="pres">
      <dgm:prSet presAssocID="{C49E5F90-5890-41C8-A006-5AB2C037DA0B}" presName="linNode" presStyleCnt="0"/>
      <dgm:spPr/>
    </dgm:pt>
    <dgm:pt modelId="{50C9E048-8C71-42BE-A895-19E055F285A9}" type="pres">
      <dgm:prSet presAssocID="{C49E5F90-5890-41C8-A006-5AB2C037DA0B}" presName="parentText" presStyleLbl="node1" presStyleIdx="0" presStyleCnt="3">
        <dgm:presLayoutVars>
          <dgm:chMax val="1"/>
          <dgm:bulletEnabled val="1"/>
        </dgm:presLayoutVars>
      </dgm:prSet>
      <dgm:spPr/>
    </dgm:pt>
    <dgm:pt modelId="{D225930F-7EDE-439D-B3A6-5651038A0375}" type="pres">
      <dgm:prSet presAssocID="{C49E5F90-5890-41C8-A006-5AB2C037DA0B}" presName="descendantText" presStyleLbl="alignAccFollowNode1" presStyleIdx="0" presStyleCnt="3">
        <dgm:presLayoutVars>
          <dgm:bulletEnabled val="1"/>
        </dgm:presLayoutVars>
      </dgm:prSet>
      <dgm:spPr/>
    </dgm:pt>
    <dgm:pt modelId="{85D08A84-6F36-4188-9A0A-F20D984EF1E4}" type="pres">
      <dgm:prSet presAssocID="{C192153E-0A2A-4237-A3D8-3F464B42C699}" presName="sp" presStyleCnt="0"/>
      <dgm:spPr/>
    </dgm:pt>
    <dgm:pt modelId="{CAB4B7CF-BCD2-4190-BA1B-8D2D2C9AD137}" type="pres">
      <dgm:prSet presAssocID="{3E560613-5487-4A62-8717-C5AC96D9ED36}" presName="linNode" presStyleCnt="0"/>
      <dgm:spPr/>
    </dgm:pt>
    <dgm:pt modelId="{7A1D87AD-F18D-4DB8-85BD-77FD6A673F93}" type="pres">
      <dgm:prSet presAssocID="{3E560613-5487-4A62-8717-C5AC96D9ED36}" presName="parentText" presStyleLbl="node1" presStyleIdx="1" presStyleCnt="3">
        <dgm:presLayoutVars>
          <dgm:chMax val="1"/>
          <dgm:bulletEnabled val="1"/>
        </dgm:presLayoutVars>
      </dgm:prSet>
      <dgm:spPr/>
    </dgm:pt>
    <dgm:pt modelId="{26DFAB4A-B1E7-40F6-9E01-762B6A23EF27}" type="pres">
      <dgm:prSet presAssocID="{3E560613-5487-4A62-8717-C5AC96D9ED36}" presName="descendantText" presStyleLbl="alignAccFollowNode1" presStyleIdx="1" presStyleCnt="3">
        <dgm:presLayoutVars>
          <dgm:bulletEnabled val="1"/>
        </dgm:presLayoutVars>
      </dgm:prSet>
      <dgm:spPr/>
    </dgm:pt>
    <dgm:pt modelId="{16765EEE-17AE-40D4-BE25-2275122A209E}" type="pres">
      <dgm:prSet presAssocID="{014F09E5-D46B-47C7-910B-6E8FF92E8D98}" presName="sp" presStyleCnt="0"/>
      <dgm:spPr/>
    </dgm:pt>
    <dgm:pt modelId="{0535F3DD-44EC-458E-97B0-CFD52D59985F}" type="pres">
      <dgm:prSet presAssocID="{6EDDFEEA-84AA-49C2-B41D-E018D7DB47BE}" presName="linNode" presStyleCnt="0"/>
      <dgm:spPr/>
    </dgm:pt>
    <dgm:pt modelId="{A0C16D72-341E-47FF-9D68-B24AEC8E9261}" type="pres">
      <dgm:prSet presAssocID="{6EDDFEEA-84AA-49C2-B41D-E018D7DB47BE}" presName="parentText" presStyleLbl="node1" presStyleIdx="2" presStyleCnt="3">
        <dgm:presLayoutVars>
          <dgm:chMax val="1"/>
          <dgm:bulletEnabled val="1"/>
        </dgm:presLayoutVars>
      </dgm:prSet>
      <dgm:spPr/>
    </dgm:pt>
    <dgm:pt modelId="{FE6DA59A-E9D6-4589-B235-B3F587D8839F}" type="pres">
      <dgm:prSet presAssocID="{6EDDFEEA-84AA-49C2-B41D-E018D7DB47BE}" presName="descendantText" presStyleLbl="alignAccFollowNode1" presStyleIdx="2" presStyleCnt="3">
        <dgm:presLayoutVars>
          <dgm:bulletEnabled val="1"/>
        </dgm:presLayoutVars>
      </dgm:prSet>
      <dgm:spPr/>
    </dgm:pt>
  </dgm:ptLst>
  <dgm:cxnLst>
    <dgm:cxn modelId="{80B6B31C-32E0-4C6E-942C-04190219C1D8}" type="presOf" srcId="{8F36EB2F-02E1-4BE6-9391-97959440512D}" destId="{A73682EE-77F5-44E6-AA8F-A9A4ABBCF2F2}" srcOrd="0" destOrd="0" presId="urn:microsoft.com/office/officeart/2005/8/layout/vList5"/>
    <dgm:cxn modelId="{7D3A4A2E-9236-4CA1-A971-DD183B22A08A}" srcId="{C49E5F90-5890-41C8-A006-5AB2C037DA0B}" destId="{DEE9F3A4-A813-40B1-BC7A-D9F8F850126A}" srcOrd="0" destOrd="0" parTransId="{1394816A-65AF-4F80-8ED0-06C748373388}" sibTransId="{371E245A-72AF-4D2E-A159-699F6A21C614}"/>
    <dgm:cxn modelId="{BA8E9946-A584-47EA-982E-BE37A1D5E5E5}" type="presOf" srcId="{202CAE9E-8279-46B7-87EB-E339B3E52915}" destId="{FE6DA59A-E9D6-4589-B235-B3F587D8839F}" srcOrd="0" destOrd="0" presId="urn:microsoft.com/office/officeart/2005/8/layout/vList5"/>
    <dgm:cxn modelId="{D097E371-F8D3-49FB-9BEF-0DF6CEA745A3}" type="presOf" srcId="{B9C8338A-5D45-4E1D-BCAB-17FD06B9F986}" destId="{FE6DA59A-E9D6-4589-B235-B3F587D8839F}" srcOrd="0" destOrd="1" presId="urn:microsoft.com/office/officeart/2005/8/layout/vList5"/>
    <dgm:cxn modelId="{54002353-2A50-45A7-A55A-49CD56661652}" srcId="{8F36EB2F-02E1-4BE6-9391-97959440512D}" destId="{C49E5F90-5890-41C8-A006-5AB2C037DA0B}" srcOrd="0" destOrd="0" parTransId="{CD0EAB88-D008-40F8-A086-85EE6FA2A28C}" sibTransId="{C192153E-0A2A-4237-A3D8-3F464B42C699}"/>
    <dgm:cxn modelId="{9451B473-B395-4C71-985C-40C7026CE864}" srcId="{6EDDFEEA-84AA-49C2-B41D-E018D7DB47BE}" destId="{202CAE9E-8279-46B7-87EB-E339B3E52915}" srcOrd="0" destOrd="0" parTransId="{E8F6D046-2FBB-49EE-A85A-999538CF1450}" sibTransId="{7990FF8A-928F-40FF-AA37-31ED81E174F4}"/>
    <dgm:cxn modelId="{1CD5D053-3BFA-4514-9FD7-A329AC6794C2}" srcId="{3E560613-5487-4A62-8717-C5AC96D9ED36}" destId="{2831AE9E-A872-41F0-BC7D-4ADD0E580EF2}" srcOrd="0" destOrd="0" parTransId="{B64BD888-1EDA-4EB1-B044-3B7D4F41A1FD}" sibTransId="{7FA24064-C864-4DD8-B5B6-569726AD65B7}"/>
    <dgm:cxn modelId="{F20B1F7B-44C1-4878-BF9D-DD4D648D60BF}" type="presOf" srcId="{C49E5F90-5890-41C8-A006-5AB2C037DA0B}" destId="{50C9E048-8C71-42BE-A895-19E055F285A9}" srcOrd="0" destOrd="0" presId="urn:microsoft.com/office/officeart/2005/8/layout/vList5"/>
    <dgm:cxn modelId="{3B52C992-D6BD-4291-B605-F29A2CCEB65B}" type="presOf" srcId="{3E560613-5487-4A62-8717-C5AC96D9ED36}" destId="{7A1D87AD-F18D-4DB8-85BD-77FD6A673F93}" srcOrd="0" destOrd="0" presId="urn:microsoft.com/office/officeart/2005/8/layout/vList5"/>
    <dgm:cxn modelId="{6C093DA2-C645-4FCE-BC44-37543A324845}" srcId="{8F36EB2F-02E1-4BE6-9391-97959440512D}" destId="{3E560613-5487-4A62-8717-C5AC96D9ED36}" srcOrd="1" destOrd="0" parTransId="{03687FC5-9FF5-4013-BB77-CCA7AB211A20}" sibTransId="{014F09E5-D46B-47C7-910B-6E8FF92E8D98}"/>
    <dgm:cxn modelId="{4AA6CEB3-80C7-4C01-B605-4B666D1FC174}" type="presOf" srcId="{2831AE9E-A872-41F0-BC7D-4ADD0E580EF2}" destId="{26DFAB4A-B1E7-40F6-9E01-762B6A23EF27}" srcOrd="0" destOrd="0" presId="urn:microsoft.com/office/officeart/2005/8/layout/vList5"/>
    <dgm:cxn modelId="{732457C7-C424-4CF8-B327-7EF96677504C}" type="presOf" srcId="{6EDDFEEA-84AA-49C2-B41D-E018D7DB47BE}" destId="{A0C16D72-341E-47FF-9D68-B24AEC8E9261}" srcOrd="0" destOrd="0" presId="urn:microsoft.com/office/officeart/2005/8/layout/vList5"/>
    <dgm:cxn modelId="{74B64FD2-9B79-48BF-8B77-107789DE5FA2}" type="presOf" srcId="{DEE9F3A4-A813-40B1-BC7A-D9F8F850126A}" destId="{D225930F-7EDE-439D-B3A6-5651038A0375}" srcOrd="0" destOrd="0" presId="urn:microsoft.com/office/officeart/2005/8/layout/vList5"/>
    <dgm:cxn modelId="{722076EA-B9D9-44A4-B460-ED068A670F35}" srcId="{6EDDFEEA-84AA-49C2-B41D-E018D7DB47BE}" destId="{B9C8338A-5D45-4E1D-BCAB-17FD06B9F986}" srcOrd="1" destOrd="0" parTransId="{F2BF89E4-D997-4035-AF24-3A19E9638F2F}" sibTransId="{654DAE34-E98B-46EE-B472-AF2969CC409F}"/>
    <dgm:cxn modelId="{334DB4ED-5438-4BB2-B518-89B55F27146B}" srcId="{8F36EB2F-02E1-4BE6-9391-97959440512D}" destId="{6EDDFEEA-84AA-49C2-B41D-E018D7DB47BE}" srcOrd="2" destOrd="0" parTransId="{B2F023C7-0631-43C6-8AFF-903E1A2779B7}" sibTransId="{3FAD1901-C9A4-40D1-8684-4D82FD92B476}"/>
    <dgm:cxn modelId="{6D24C7A6-2C2F-4435-AAEC-66B0B99514CE}" type="presParOf" srcId="{A73682EE-77F5-44E6-AA8F-A9A4ABBCF2F2}" destId="{DF9EFF83-A383-4F0E-8C76-EDC0B475FB4B}" srcOrd="0" destOrd="0" presId="urn:microsoft.com/office/officeart/2005/8/layout/vList5"/>
    <dgm:cxn modelId="{DCE817D8-F4AD-4A04-86F1-A2141C0AABEA}" type="presParOf" srcId="{DF9EFF83-A383-4F0E-8C76-EDC0B475FB4B}" destId="{50C9E048-8C71-42BE-A895-19E055F285A9}" srcOrd="0" destOrd="0" presId="urn:microsoft.com/office/officeart/2005/8/layout/vList5"/>
    <dgm:cxn modelId="{41F1E8B3-2545-4D24-9AE2-3504E91D122E}" type="presParOf" srcId="{DF9EFF83-A383-4F0E-8C76-EDC0B475FB4B}" destId="{D225930F-7EDE-439D-B3A6-5651038A0375}" srcOrd="1" destOrd="0" presId="urn:microsoft.com/office/officeart/2005/8/layout/vList5"/>
    <dgm:cxn modelId="{96597594-8D67-46E7-899A-1A6CA3EE5ED9}" type="presParOf" srcId="{A73682EE-77F5-44E6-AA8F-A9A4ABBCF2F2}" destId="{85D08A84-6F36-4188-9A0A-F20D984EF1E4}" srcOrd="1" destOrd="0" presId="urn:microsoft.com/office/officeart/2005/8/layout/vList5"/>
    <dgm:cxn modelId="{1CB231C0-B9DA-4198-A6C9-15425ABDC86C}" type="presParOf" srcId="{A73682EE-77F5-44E6-AA8F-A9A4ABBCF2F2}" destId="{CAB4B7CF-BCD2-4190-BA1B-8D2D2C9AD137}" srcOrd="2" destOrd="0" presId="urn:microsoft.com/office/officeart/2005/8/layout/vList5"/>
    <dgm:cxn modelId="{E9D99333-2229-4FD6-BD48-42736428B042}" type="presParOf" srcId="{CAB4B7CF-BCD2-4190-BA1B-8D2D2C9AD137}" destId="{7A1D87AD-F18D-4DB8-85BD-77FD6A673F93}" srcOrd="0" destOrd="0" presId="urn:microsoft.com/office/officeart/2005/8/layout/vList5"/>
    <dgm:cxn modelId="{951084CC-8403-44B8-B1D7-248325121523}" type="presParOf" srcId="{CAB4B7CF-BCD2-4190-BA1B-8D2D2C9AD137}" destId="{26DFAB4A-B1E7-40F6-9E01-762B6A23EF27}" srcOrd="1" destOrd="0" presId="urn:microsoft.com/office/officeart/2005/8/layout/vList5"/>
    <dgm:cxn modelId="{D1E67898-E0BF-4828-83F3-6C02921F8F3C}" type="presParOf" srcId="{A73682EE-77F5-44E6-AA8F-A9A4ABBCF2F2}" destId="{16765EEE-17AE-40D4-BE25-2275122A209E}" srcOrd="3" destOrd="0" presId="urn:microsoft.com/office/officeart/2005/8/layout/vList5"/>
    <dgm:cxn modelId="{506D5304-70A7-4182-8330-BEF8A072227B}" type="presParOf" srcId="{A73682EE-77F5-44E6-AA8F-A9A4ABBCF2F2}" destId="{0535F3DD-44EC-458E-97B0-CFD52D59985F}" srcOrd="4" destOrd="0" presId="urn:microsoft.com/office/officeart/2005/8/layout/vList5"/>
    <dgm:cxn modelId="{D36BA09A-3790-42EE-96BA-1C29E48163EC}" type="presParOf" srcId="{0535F3DD-44EC-458E-97B0-CFD52D59985F}" destId="{A0C16D72-341E-47FF-9D68-B24AEC8E9261}" srcOrd="0" destOrd="0" presId="urn:microsoft.com/office/officeart/2005/8/layout/vList5"/>
    <dgm:cxn modelId="{2190ABAC-0ECC-4BB1-AEDB-F24EA40E823E}" type="presParOf" srcId="{0535F3DD-44EC-458E-97B0-CFD52D59985F}" destId="{FE6DA59A-E9D6-4589-B235-B3F587D8839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77B795-90AE-42D9-8198-8A47A2A4465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ACBFFF3-58E7-437B-A455-0D2504467F21}">
      <dgm:prSet/>
      <dgm:spPr/>
      <dgm:t>
        <a:bodyPr/>
        <a:lstStyle/>
        <a:p>
          <a:pPr>
            <a:lnSpc>
              <a:spcPct val="100000"/>
            </a:lnSpc>
          </a:pPr>
          <a:r>
            <a:rPr lang="en-US" dirty="0"/>
            <a:t>Based on what a user is assigned, not what a user consumes / utilizes</a:t>
          </a:r>
        </a:p>
      </dgm:t>
    </dgm:pt>
    <dgm:pt modelId="{8C2FC2B7-3E2E-4E12-B037-BDB0C2B3D734}" type="parTrans" cxnId="{CEA35C04-7FDF-4B83-A1A2-D3DBD5D8AD43}">
      <dgm:prSet/>
      <dgm:spPr/>
      <dgm:t>
        <a:bodyPr/>
        <a:lstStyle/>
        <a:p>
          <a:endParaRPr lang="en-US"/>
        </a:p>
      </dgm:t>
    </dgm:pt>
    <dgm:pt modelId="{32F461BD-202E-4941-A623-2D1B26819331}" type="sibTrans" cxnId="{CEA35C04-7FDF-4B83-A1A2-D3DBD5D8AD43}">
      <dgm:prSet/>
      <dgm:spPr/>
      <dgm:t>
        <a:bodyPr/>
        <a:lstStyle/>
        <a:p>
          <a:endParaRPr lang="en-US"/>
        </a:p>
      </dgm:t>
    </dgm:pt>
    <dgm:pt modelId="{67146DAA-AB13-4E2B-9AF3-773E958D5103}">
      <dgm:prSet/>
      <dgm:spPr/>
      <dgm:t>
        <a:bodyPr/>
        <a:lstStyle/>
        <a:p>
          <a:pPr>
            <a:lnSpc>
              <a:spcPct val="100000"/>
            </a:lnSpc>
          </a:pPr>
          <a:r>
            <a:rPr lang="en-US" dirty="0"/>
            <a:t>Licenses Based on Object Access</a:t>
          </a:r>
        </a:p>
      </dgm:t>
    </dgm:pt>
    <dgm:pt modelId="{52C8ABE8-B89C-4983-ABE8-7F9BC164A687}" type="parTrans" cxnId="{AF4A9570-6168-4C28-8D90-596BC9F95AB4}">
      <dgm:prSet/>
      <dgm:spPr/>
      <dgm:t>
        <a:bodyPr/>
        <a:lstStyle/>
        <a:p>
          <a:endParaRPr lang="en-US"/>
        </a:p>
      </dgm:t>
    </dgm:pt>
    <dgm:pt modelId="{3189B389-B921-4DB8-88B3-E295972D9CD1}" type="sibTrans" cxnId="{AF4A9570-6168-4C28-8D90-596BC9F95AB4}">
      <dgm:prSet/>
      <dgm:spPr/>
      <dgm:t>
        <a:bodyPr/>
        <a:lstStyle/>
        <a:p>
          <a:endParaRPr lang="en-US"/>
        </a:p>
      </dgm:t>
    </dgm:pt>
    <dgm:pt modelId="{364EBC40-D773-4492-888E-0A45A1969B76}">
      <dgm:prSet/>
      <dgm:spPr/>
      <dgm:t>
        <a:bodyPr/>
        <a:lstStyle/>
        <a:p>
          <a:pPr>
            <a:lnSpc>
              <a:spcPct val="100000"/>
            </a:lnSpc>
          </a:pPr>
          <a:r>
            <a:rPr lang="en-US" dirty="0"/>
            <a:t>Based on ‘View’ vs ‘Maintain’ access</a:t>
          </a:r>
        </a:p>
        <a:p>
          <a:pPr>
            <a:lnSpc>
              <a:spcPct val="100000"/>
            </a:lnSpc>
          </a:pPr>
          <a:r>
            <a:rPr lang="en-US" dirty="0"/>
            <a:t>Not all objects require a license</a:t>
          </a:r>
        </a:p>
      </dgm:t>
    </dgm:pt>
    <dgm:pt modelId="{9E169AD2-8867-4C93-B47D-3F86B533EA55}" type="parTrans" cxnId="{A2BF48BE-7874-4833-B337-9E9B7967DBF6}">
      <dgm:prSet/>
      <dgm:spPr/>
      <dgm:t>
        <a:bodyPr/>
        <a:lstStyle/>
        <a:p>
          <a:endParaRPr lang="en-US"/>
        </a:p>
      </dgm:t>
    </dgm:pt>
    <dgm:pt modelId="{A338E31C-9CC4-44BB-863B-958B352217DA}" type="sibTrans" cxnId="{A2BF48BE-7874-4833-B337-9E9B7967DBF6}">
      <dgm:prSet/>
      <dgm:spPr/>
      <dgm:t>
        <a:bodyPr/>
        <a:lstStyle/>
        <a:p>
          <a:endParaRPr lang="en-US"/>
        </a:p>
      </dgm:t>
    </dgm:pt>
    <dgm:pt modelId="{F0DA6DD9-9EA5-4E8B-982E-22169C539673}">
      <dgm:prSet/>
      <dgm:spPr/>
      <dgm:t>
        <a:bodyPr/>
        <a:lstStyle/>
        <a:p>
          <a:pPr>
            <a:lnSpc>
              <a:spcPct val="100000"/>
            </a:lnSpc>
          </a:pPr>
          <a:r>
            <a:rPr lang="en-US" dirty="0"/>
            <a:t>New Licensing Model Includes 10+ License Types</a:t>
          </a:r>
        </a:p>
      </dgm:t>
    </dgm:pt>
    <dgm:pt modelId="{62811CE3-1685-4912-9B9B-A69A813C53B9}" type="parTrans" cxnId="{61B7B5F1-20D1-48BA-877C-BAC5D9B70F14}">
      <dgm:prSet/>
      <dgm:spPr/>
      <dgm:t>
        <a:bodyPr/>
        <a:lstStyle/>
        <a:p>
          <a:endParaRPr lang="en-US"/>
        </a:p>
      </dgm:t>
    </dgm:pt>
    <dgm:pt modelId="{C8B0FE3C-215B-4DA5-88BA-6421B34CFFE1}" type="sibTrans" cxnId="{61B7B5F1-20D1-48BA-877C-BAC5D9B70F14}">
      <dgm:prSet/>
      <dgm:spPr/>
      <dgm:t>
        <a:bodyPr/>
        <a:lstStyle/>
        <a:p>
          <a:endParaRPr lang="en-US"/>
        </a:p>
      </dgm:t>
    </dgm:pt>
    <dgm:pt modelId="{FEE6EAE8-86E7-44FC-9D4D-A44C0D6DB4F2}">
      <dgm:prSet/>
      <dgm:spPr/>
      <dgm:t>
        <a:bodyPr/>
        <a:lstStyle/>
        <a:p>
          <a:pPr>
            <a:lnSpc>
              <a:spcPct val="100000"/>
            </a:lnSpc>
          </a:pPr>
          <a:r>
            <a:rPr lang="en-US" dirty="0"/>
            <a:t>License types are hierarchy based</a:t>
          </a:r>
        </a:p>
        <a:p>
          <a:pPr>
            <a:lnSpc>
              <a:spcPct val="100000"/>
            </a:lnSpc>
          </a:pPr>
          <a:r>
            <a:rPr lang="en-US" dirty="0"/>
            <a:t>Still includes base / attach scenarios</a:t>
          </a:r>
        </a:p>
      </dgm:t>
    </dgm:pt>
    <dgm:pt modelId="{1BB4B534-9E6D-4BA3-BC81-F8F902045B1E}" type="parTrans" cxnId="{B2459E51-D0FA-47E0-A4A5-698B22700EA5}">
      <dgm:prSet/>
      <dgm:spPr/>
      <dgm:t>
        <a:bodyPr/>
        <a:lstStyle/>
        <a:p>
          <a:endParaRPr lang="en-US"/>
        </a:p>
      </dgm:t>
    </dgm:pt>
    <dgm:pt modelId="{688D0A98-C78C-4F22-A93B-3F6475CF19AF}" type="sibTrans" cxnId="{B2459E51-D0FA-47E0-A4A5-698B22700EA5}">
      <dgm:prSet/>
      <dgm:spPr/>
      <dgm:t>
        <a:bodyPr/>
        <a:lstStyle/>
        <a:p>
          <a:endParaRPr lang="en-US"/>
        </a:p>
      </dgm:t>
    </dgm:pt>
    <dgm:pt modelId="{7E6995F4-94AF-4B7E-A27B-6DF5CCD0EB29}" type="pres">
      <dgm:prSet presAssocID="{0C77B795-90AE-42D9-8198-8A47A2A4465D}" presName="root" presStyleCnt="0">
        <dgm:presLayoutVars>
          <dgm:dir/>
          <dgm:resizeHandles val="exact"/>
        </dgm:presLayoutVars>
      </dgm:prSet>
      <dgm:spPr/>
    </dgm:pt>
    <dgm:pt modelId="{3A069CCC-A6F8-418A-B0F4-86A6CA7FB3E2}" type="pres">
      <dgm:prSet presAssocID="{EACBFFF3-58E7-437B-A455-0D2504467F21}" presName="compNode" presStyleCnt="0"/>
      <dgm:spPr/>
    </dgm:pt>
    <dgm:pt modelId="{5DD8BE54-F11B-4047-A9E4-C763F20355CD}" type="pres">
      <dgm:prSet presAssocID="{EACBFFF3-58E7-437B-A455-0D2504467F21}" presName="bgRect" presStyleLbl="bgShp" presStyleIdx="0" presStyleCnt="3"/>
      <dgm:spPr/>
    </dgm:pt>
    <dgm:pt modelId="{FFCFAC84-6258-4A4B-90F6-DC7EAA5061F8}" type="pres">
      <dgm:prSet presAssocID="{EACBFFF3-58E7-437B-A455-0D2504467F2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rget Audience"/>
        </a:ext>
      </dgm:extLst>
    </dgm:pt>
    <dgm:pt modelId="{AF97C4BB-48FD-4599-B583-775DE274C5A4}" type="pres">
      <dgm:prSet presAssocID="{EACBFFF3-58E7-437B-A455-0D2504467F21}" presName="spaceRect" presStyleCnt="0"/>
      <dgm:spPr/>
    </dgm:pt>
    <dgm:pt modelId="{C31202C1-CB12-4D39-A53C-B9836215CBAA}" type="pres">
      <dgm:prSet presAssocID="{EACBFFF3-58E7-437B-A455-0D2504467F21}" presName="parTx" presStyleLbl="revTx" presStyleIdx="0" presStyleCnt="5">
        <dgm:presLayoutVars>
          <dgm:chMax val="0"/>
          <dgm:chPref val="0"/>
        </dgm:presLayoutVars>
      </dgm:prSet>
      <dgm:spPr/>
    </dgm:pt>
    <dgm:pt modelId="{3BFF86B5-1D9F-4C5C-817A-A2B05E283F67}" type="pres">
      <dgm:prSet presAssocID="{32F461BD-202E-4941-A623-2D1B26819331}" presName="sibTrans" presStyleCnt="0"/>
      <dgm:spPr/>
    </dgm:pt>
    <dgm:pt modelId="{A691AC54-ACDA-450D-980F-2802994E7182}" type="pres">
      <dgm:prSet presAssocID="{67146DAA-AB13-4E2B-9AF3-773E958D5103}" presName="compNode" presStyleCnt="0"/>
      <dgm:spPr/>
    </dgm:pt>
    <dgm:pt modelId="{15B18ADA-93EF-49EE-A2A6-848BC374A32A}" type="pres">
      <dgm:prSet presAssocID="{67146DAA-AB13-4E2B-9AF3-773E958D5103}" presName="bgRect" presStyleLbl="bgShp" presStyleIdx="1" presStyleCnt="3"/>
      <dgm:spPr/>
    </dgm:pt>
    <dgm:pt modelId="{E5FF888E-4A28-4B09-8A5F-B9A75D9C4589}" type="pres">
      <dgm:prSet presAssocID="{67146DAA-AB13-4E2B-9AF3-773E958D510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ycle with People"/>
        </a:ext>
      </dgm:extLst>
    </dgm:pt>
    <dgm:pt modelId="{6E437E20-0490-4FDB-A38F-4EA2588DC07D}" type="pres">
      <dgm:prSet presAssocID="{67146DAA-AB13-4E2B-9AF3-773E958D5103}" presName="spaceRect" presStyleCnt="0"/>
      <dgm:spPr/>
    </dgm:pt>
    <dgm:pt modelId="{9F83BAF5-9998-4AA1-B243-2DB2541F6BCB}" type="pres">
      <dgm:prSet presAssocID="{67146DAA-AB13-4E2B-9AF3-773E958D5103}" presName="parTx" presStyleLbl="revTx" presStyleIdx="1" presStyleCnt="5">
        <dgm:presLayoutVars>
          <dgm:chMax val="0"/>
          <dgm:chPref val="0"/>
        </dgm:presLayoutVars>
      </dgm:prSet>
      <dgm:spPr/>
    </dgm:pt>
    <dgm:pt modelId="{984331FC-891E-4E46-918C-022CE90C2E57}" type="pres">
      <dgm:prSet presAssocID="{67146DAA-AB13-4E2B-9AF3-773E958D5103}" presName="desTx" presStyleLbl="revTx" presStyleIdx="2" presStyleCnt="5">
        <dgm:presLayoutVars/>
      </dgm:prSet>
      <dgm:spPr/>
    </dgm:pt>
    <dgm:pt modelId="{FA56A80D-3DEA-432E-964F-305046810465}" type="pres">
      <dgm:prSet presAssocID="{3189B389-B921-4DB8-88B3-E295972D9CD1}" presName="sibTrans" presStyleCnt="0"/>
      <dgm:spPr/>
    </dgm:pt>
    <dgm:pt modelId="{79B80A21-62BC-4EB2-AD14-DCDD209D2B91}" type="pres">
      <dgm:prSet presAssocID="{F0DA6DD9-9EA5-4E8B-982E-22169C539673}" presName="compNode" presStyleCnt="0"/>
      <dgm:spPr/>
    </dgm:pt>
    <dgm:pt modelId="{A786B749-96D8-4127-AFB0-0EC6FA23A483}" type="pres">
      <dgm:prSet presAssocID="{F0DA6DD9-9EA5-4E8B-982E-22169C539673}" presName="bgRect" presStyleLbl="bgShp" presStyleIdx="2" presStyleCnt="3"/>
      <dgm:spPr/>
    </dgm:pt>
    <dgm:pt modelId="{A971A2D4-C0C0-4F94-939A-E8BECFB9F7F2}" type="pres">
      <dgm:prSet presAssocID="{F0DA6DD9-9EA5-4E8B-982E-22169C53967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4A64E5CD-8393-49FD-9010-5BCB14A1E0A5}" type="pres">
      <dgm:prSet presAssocID="{F0DA6DD9-9EA5-4E8B-982E-22169C539673}" presName="spaceRect" presStyleCnt="0"/>
      <dgm:spPr/>
    </dgm:pt>
    <dgm:pt modelId="{270506A3-DA96-493E-ADD3-E4ABB915FB75}" type="pres">
      <dgm:prSet presAssocID="{F0DA6DD9-9EA5-4E8B-982E-22169C539673}" presName="parTx" presStyleLbl="revTx" presStyleIdx="3" presStyleCnt="5">
        <dgm:presLayoutVars>
          <dgm:chMax val="0"/>
          <dgm:chPref val="0"/>
        </dgm:presLayoutVars>
      </dgm:prSet>
      <dgm:spPr/>
    </dgm:pt>
    <dgm:pt modelId="{7ED2BE63-09D9-43E0-A00D-56233C485A78}" type="pres">
      <dgm:prSet presAssocID="{F0DA6DD9-9EA5-4E8B-982E-22169C539673}" presName="desTx" presStyleLbl="revTx" presStyleIdx="4" presStyleCnt="5">
        <dgm:presLayoutVars/>
      </dgm:prSet>
      <dgm:spPr/>
    </dgm:pt>
  </dgm:ptLst>
  <dgm:cxnLst>
    <dgm:cxn modelId="{CEA35C04-7FDF-4B83-A1A2-D3DBD5D8AD43}" srcId="{0C77B795-90AE-42D9-8198-8A47A2A4465D}" destId="{EACBFFF3-58E7-437B-A455-0D2504467F21}" srcOrd="0" destOrd="0" parTransId="{8C2FC2B7-3E2E-4E12-B037-BDB0C2B3D734}" sibTransId="{32F461BD-202E-4941-A623-2D1B26819331}"/>
    <dgm:cxn modelId="{A69B3119-34F5-4B9F-B4F5-8A37F61E4B63}" type="presOf" srcId="{0C77B795-90AE-42D9-8198-8A47A2A4465D}" destId="{7E6995F4-94AF-4B7E-A27B-6DF5CCD0EB29}" srcOrd="0" destOrd="0" presId="urn:microsoft.com/office/officeart/2018/2/layout/IconVerticalSolidList"/>
    <dgm:cxn modelId="{AF4A9570-6168-4C28-8D90-596BC9F95AB4}" srcId="{0C77B795-90AE-42D9-8198-8A47A2A4465D}" destId="{67146DAA-AB13-4E2B-9AF3-773E958D5103}" srcOrd="1" destOrd="0" parTransId="{52C8ABE8-B89C-4983-ABE8-7F9BC164A687}" sibTransId="{3189B389-B921-4DB8-88B3-E295972D9CD1}"/>
    <dgm:cxn modelId="{B2459E51-D0FA-47E0-A4A5-698B22700EA5}" srcId="{F0DA6DD9-9EA5-4E8B-982E-22169C539673}" destId="{FEE6EAE8-86E7-44FC-9D4D-A44C0D6DB4F2}" srcOrd="0" destOrd="0" parTransId="{1BB4B534-9E6D-4BA3-BC81-F8F902045B1E}" sibTransId="{688D0A98-C78C-4F22-A93B-3F6475CF19AF}"/>
    <dgm:cxn modelId="{E5EA607B-3B4D-47BA-A043-33A92E2804BA}" type="presOf" srcId="{364EBC40-D773-4492-888E-0A45A1969B76}" destId="{984331FC-891E-4E46-918C-022CE90C2E57}" srcOrd="0" destOrd="0" presId="urn:microsoft.com/office/officeart/2018/2/layout/IconVerticalSolidList"/>
    <dgm:cxn modelId="{473D0980-0E2D-4F14-A5B6-18B71FFC977D}" type="presOf" srcId="{FEE6EAE8-86E7-44FC-9D4D-A44C0D6DB4F2}" destId="{7ED2BE63-09D9-43E0-A00D-56233C485A78}" srcOrd="0" destOrd="0" presId="urn:microsoft.com/office/officeart/2018/2/layout/IconVerticalSolidList"/>
    <dgm:cxn modelId="{B4FAB5B2-2BD8-439C-AF55-E474EC188BBD}" type="presOf" srcId="{EACBFFF3-58E7-437B-A455-0D2504467F21}" destId="{C31202C1-CB12-4D39-A53C-B9836215CBAA}" srcOrd="0" destOrd="0" presId="urn:microsoft.com/office/officeart/2018/2/layout/IconVerticalSolidList"/>
    <dgm:cxn modelId="{5E2F8FB4-F798-4DF4-8F0C-E01A5F879D69}" type="presOf" srcId="{F0DA6DD9-9EA5-4E8B-982E-22169C539673}" destId="{270506A3-DA96-493E-ADD3-E4ABB915FB75}" srcOrd="0" destOrd="0" presId="urn:microsoft.com/office/officeart/2018/2/layout/IconVerticalSolidList"/>
    <dgm:cxn modelId="{A2BF48BE-7874-4833-B337-9E9B7967DBF6}" srcId="{67146DAA-AB13-4E2B-9AF3-773E958D5103}" destId="{364EBC40-D773-4492-888E-0A45A1969B76}" srcOrd="0" destOrd="0" parTransId="{9E169AD2-8867-4C93-B47D-3F86B533EA55}" sibTransId="{A338E31C-9CC4-44BB-863B-958B352217DA}"/>
    <dgm:cxn modelId="{61B7B5F1-20D1-48BA-877C-BAC5D9B70F14}" srcId="{0C77B795-90AE-42D9-8198-8A47A2A4465D}" destId="{F0DA6DD9-9EA5-4E8B-982E-22169C539673}" srcOrd="2" destOrd="0" parTransId="{62811CE3-1685-4912-9B9B-A69A813C53B9}" sibTransId="{C8B0FE3C-215B-4DA5-88BA-6421B34CFFE1}"/>
    <dgm:cxn modelId="{D8D69EF8-205D-468F-8DF4-45370C69B84A}" type="presOf" srcId="{67146DAA-AB13-4E2B-9AF3-773E958D5103}" destId="{9F83BAF5-9998-4AA1-B243-2DB2541F6BCB}" srcOrd="0" destOrd="0" presId="urn:microsoft.com/office/officeart/2018/2/layout/IconVerticalSolidList"/>
    <dgm:cxn modelId="{3226630F-C54D-49EB-B32A-90616D9769A4}" type="presParOf" srcId="{7E6995F4-94AF-4B7E-A27B-6DF5CCD0EB29}" destId="{3A069CCC-A6F8-418A-B0F4-86A6CA7FB3E2}" srcOrd="0" destOrd="0" presId="urn:microsoft.com/office/officeart/2018/2/layout/IconVerticalSolidList"/>
    <dgm:cxn modelId="{5D4C49C4-4BB5-4805-A97B-EA3C869AA986}" type="presParOf" srcId="{3A069CCC-A6F8-418A-B0F4-86A6CA7FB3E2}" destId="{5DD8BE54-F11B-4047-A9E4-C763F20355CD}" srcOrd="0" destOrd="0" presId="urn:microsoft.com/office/officeart/2018/2/layout/IconVerticalSolidList"/>
    <dgm:cxn modelId="{7C305AE8-9C67-4506-B631-460ECB3BC283}" type="presParOf" srcId="{3A069CCC-A6F8-418A-B0F4-86A6CA7FB3E2}" destId="{FFCFAC84-6258-4A4B-90F6-DC7EAA5061F8}" srcOrd="1" destOrd="0" presId="urn:microsoft.com/office/officeart/2018/2/layout/IconVerticalSolidList"/>
    <dgm:cxn modelId="{23B904FA-830F-4F3B-AC28-FD64BED2C1C6}" type="presParOf" srcId="{3A069CCC-A6F8-418A-B0F4-86A6CA7FB3E2}" destId="{AF97C4BB-48FD-4599-B583-775DE274C5A4}" srcOrd="2" destOrd="0" presId="urn:microsoft.com/office/officeart/2018/2/layout/IconVerticalSolidList"/>
    <dgm:cxn modelId="{B059FEFB-EE59-47BA-86E7-2DD9C96A905F}" type="presParOf" srcId="{3A069CCC-A6F8-418A-B0F4-86A6CA7FB3E2}" destId="{C31202C1-CB12-4D39-A53C-B9836215CBAA}" srcOrd="3" destOrd="0" presId="urn:microsoft.com/office/officeart/2018/2/layout/IconVerticalSolidList"/>
    <dgm:cxn modelId="{69CC9BB2-C96C-49D3-BAC1-FBA5435CA709}" type="presParOf" srcId="{7E6995F4-94AF-4B7E-A27B-6DF5CCD0EB29}" destId="{3BFF86B5-1D9F-4C5C-817A-A2B05E283F67}" srcOrd="1" destOrd="0" presId="urn:microsoft.com/office/officeart/2018/2/layout/IconVerticalSolidList"/>
    <dgm:cxn modelId="{E5BA97D9-6BFC-4172-A664-737D698B6431}" type="presParOf" srcId="{7E6995F4-94AF-4B7E-A27B-6DF5CCD0EB29}" destId="{A691AC54-ACDA-450D-980F-2802994E7182}" srcOrd="2" destOrd="0" presId="urn:microsoft.com/office/officeart/2018/2/layout/IconVerticalSolidList"/>
    <dgm:cxn modelId="{0B3F9CB3-E286-410A-B1BE-E9F97CC19BA6}" type="presParOf" srcId="{A691AC54-ACDA-450D-980F-2802994E7182}" destId="{15B18ADA-93EF-49EE-A2A6-848BC374A32A}" srcOrd="0" destOrd="0" presId="urn:microsoft.com/office/officeart/2018/2/layout/IconVerticalSolidList"/>
    <dgm:cxn modelId="{13DFB056-994A-41EC-B358-9D2A40E5F989}" type="presParOf" srcId="{A691AC54-ACDA-450D-980F-2802994E7182}" destId="{E5FF888E-4A28-4B09-8A5F-B9A75D9C4589}" srcOrd="1" destOrd="0" presId="urn:microsoft.com/office/officeart/2018/2/layout/IconVerticalSolidList"/>
    <dgm:cxn modelId="{222A161B-A9F5-4212-98DF-2C70CB342FC1}" type="presParOf" srcId="{A691AC54-ACDA-450D-980F-2802994E7182}" destId="{6E437E20-0490-4FDB-A38F-4EA2588DC07D}" srcOrd="2" destOrd="0" presId="urn:microsoft.com/office/officeart/2018/2/layout/IconVerticalSolidList"/>
    <dgm:cxn modelId="{AFFB57C1-7231-4FD1-8CA6-F46C8D76A824}" type="presParOf" srcId="{A691AC54-ACDA-450D-980F-2802994E7182}" destId="{9F83BAF5-9998-4AA1-B243-2DB2541F6BCB}" srcOrd="3" destOrd="0" presId="urn:microsoft.com/office/officeart/2018/2/layout/IconVerticalSolidList"/>
    <dgm:cxn modelId="{2CD45103-1A09-4E69-A008-E0FF8F584FA2}" type="presParOf" srcId="{A691AC54-ACDA-450D-980F-2802994E7182}" destId="{984331FC-891E-4E46-918C-022CE90C2E57}" srcOrd="4" destOrd="0" presId="urn:microsoft.com/office/officeart/2018/2/layout/IconVerticalSolidList"/>
    <dgm:cxn modelId="{98687444-709E-4949-B34C-38067EAB9B45}" type="presParOf" srcId="{7E6995F4-94AF-4B7E-A27B-6DF5CCD0EB29}" destId="{FA56A80D-3DEA-432E-964F-305046810465}" srcOrd="3" destOrd="0" presId="urn:microsoft.com/office/officeart/2018/2/layout/IconVerticalSolidList"/>
    <dgm:cxn modelId="{B46F2962-33C0-4340-82D9-77EAA7A11078}" type="presParOf" srcId="{7E6995F4-94AF-4B7E-A27B-6DF5CCD0EB29}" destId="{79B80A21-62BC-4EB2-AD14-DCDD209D2B91}" srcOrd="4" destOrd="0" presId="urn:microsoft.com/office/officeart/2018/2/layout/IconVerticalSolidList"/>
    <dgm:cxn modelId="{CA07543C-F054-4B9D-AFB0-334CF62F19BD}" type="presParOf" srcId="{79B80A21-62BC-4EB2-AD14-DCDD209D2B91}" destId="{A786B749-96D8-4127-AFB0-0EC6FA23A483}" srcOrd="0" destOrd="0" presId="urn:microsoft.com/office/officeart/2018/2/layout/IconVerticalSolidList"/>
    <dgm:cxn modelId="{B9BB35C0-E0E1-476C-8EEA-499E4DFE6A55}" type="presParOf" srcId="{79B80A21-62BC-4EB2-AD14-DCDD209D2B91}" destId="{A971A2D4-C0C0-4F94-939A-E8BECFB9F7F2}" srcOrd="1" destOrd="0" presId="urn:microsoft.com/office/officeart/2018/2/layout/IconVerticalSolidList"/>
    <dgm:cxn modelId="{9CB345BD-863F-4B70-A9F6-6BD4BA923999}" type="presParOf" srcId="{79B80A21-62BC-4EB2-AD14-DCDD209D2B91}" destId="{4A64E5CD-8393-49FD-9010-5BCB14A1E0A5}" srcOrd="2" destOrd="0" presId="urn:microsoft.com/office/officeart/2018/2/layout/IconVerticalSolidList"/>
    <dgm:cxn modelId="{C03D9AF7-AD4D-4851-8581-59A432442EAB}" type="presParOf" srcId="{79B80A21-62BC-4EB2-AD14-DCDD209D2B91}" destId="{270506A3-DA96-493E-ADD3-E4ABB915FB75}" srcOrd="3" destOrd="0" presId="urn:microsoft.com/office/officeart/2018/2/layout/IconVerticalSolidList"/>
    <dgm:cxn modelId="{DDEC9CCC-104E-4567-A97F-0199F9FE1EC7}" type="presParOf" srcId="{79B80A21-62BC-4EB2-AD14-DCDD209D2B91}" destId="{7ED2BE63-09D9-43E0-A00D-56233C485A78}"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D742905-9C06-4A77-9F89-61A172B955D1}" type="doc">
      <dgm:prSet loTypeId="urn:microsoft.com/office/officeart/2005/8/layout/pyramid3" loCatId="pyramid" qsTypeId="urn:microsoft.com/office/officeart/2005/8/quickstyle/simple1" qsCatId="simple" csTypeId="urn:microsoft.com/office/officeart/2005/8/colors/accent1_2" csCatId="accent1" phldr="1"/>
      <dgm:spPr/>
    </dgm:pt>
    <dgm:pt modelId="{98ACF12E-78B3-4C86-88C3-013EBAEFC80F}">
      <dgm:prSet phldrT="[Text]"/>
      <dgm:spPr>
        <a:solidFill>
          <a:schemeClr val="accent2"/>
        </a:solidFill>
      </dgm:spPr>
      <dgm:t>
        <a:bodyPr/>
        <a:lstStyle/>
        <a:p>
          <a:r>
            <a:rPr lang="en-US">
              <a:solidFill>
                <a:schemeClr val="bg1"/>
              </a:solidFill>
            </a:rPr>
            <a:t>SCM Prem</a:t>
          </a:r>
        </a:p>
      </dgm:t>
    </dgm:pt>
    <dgm:pt modelId="{B3CA82F5-235F-43A6-8CA6-BC92E427E203}" type="parTrans" cxnId="{AFDECBBA-A727-4061-A1C5-53C9277DC88D}">
      <dgm:prSet/>
      <dgm:spPr/>
      <dgm:t>
        <a:bodyPr/>
        <a:lstStyle/>
        <a:p>
          <a:endParaRPr lang="en-US"/>
        </a:p>
      </dgm:t>
    </dgm:pt>
    <dgm:pt modelId="{29853BD5-22F6-49FB-BB64-1FF281A849E8}" type="sibTrans" cxnId="{AFDECBBA-A727-4061-A1C5-53C9277DC88D}">
      <dgm:prSet/>
      <dgm:spPr/>
      <dgm:t>
        <a:bodyPr/>
        <a:lstStyle/>
        <a:p>
          <a:endParaRPr lang="en-US"/>
        </a:p>
      </dgm:t>
    </dgm:pt>
    <dgm:pt modelId="{953732DD-D5B9-4C27-B61D-7576BC2FE6C9}">
      <dgm:prSet phldrT="[Text]"/>
      <dgm:spPr>
        <a:solidFill>
          <a:schemeClr val="accent4"/>
        </a:solidFill>
      </dgm:spPr>
      <dgm:t>
        <a:bodyPr/>
        <a:lstStyle/>
        <a:p>
          <a:r>
            <a:rPr lang="en-US" dirty="0"/>
            <a:t>Operations- Activity</a:t>
          </a:r>
        </a:p>
      </dgm:t>
    </dgm:pt>
    <dgm:pt modelId="{85E6A07A-EB16-442E-AB7C-CCC36D099FEE}" type="parTrans" cxnId="{DF6BF155-4084-4AC9-A77D-E3B84BB6551F}">
      <dgm:prSet/>
      <dgm:spPr/>
      <dgm:t>
        <a:bodyPr/>
        <a:lstStyle/>
        <a:p>
          <a:endParaRPr lang="en-US"/>
        </a:p>
      </dgm:t>
    </dgm:pt>
    <dgm:pt modelId="{B4829346-C314-40CB-BE41-107820621DA0}" type="sibTrans" cxnId="{DF6BF155-4084-4AC9-A77D-E3B84BB6551F}">
      <dgm:prSet/>
      <dgm:spPr/>
      <dgm:t>
        <a:bodyPr/>
        <a:lstStyle/>
        <a:p>
          <a:endParaRPr lang="en-US"/>
        </a:p>
      </dgm:t>
    </dgm:pt>
    <dgm:pt modelId="{C4D4A3B5-5284-4F34-BDFA-9AA151296609}">
      <dgm:prSet phldrT="[Text]"/>
      <dgm:spPr>
        <a:solidFill>
          <a:schemeClr val="accent4"/>
        </a:solidFill>
      </dgm:spPr>
      <dgm:t>
        <a:bodyPr/>
        <a:lstStyle/>
        <a:p>
          <a:r>
            <a:rPr lang="en-US" dirty="0"/>
            <a:t>Team Member</a:t>
          </a:r>
        </a:p>
      </dgm:t>
    </dgm:pt>
    <dgm:pt modelId="{7031C735-B282-4ED7-A41D-B4145BBC7026}" type="parTrans" cxnId="{B3C8AA08-92D3-4DD0-B7D2-F42E9B23D0B3}">
      <dgm:prSet/>
      <dgm:spPr/>
      <dgm:t>
        <a:bodyPr/>
        <a:lstStyle/>
        <a:p>
          <a:endParaRPr lang="en-US"/>
        </a:p>
      </dgm:t>
    </dgm:pt>
    <dgm:pt modelId="{2F4EA8F2-3587-4CAA-B983-D65A01D03EC7}" type="sibTrans" cxnId="{B3C8AA08-92D3-4DD0-B7D2-F42E9B23D0B3}">
      <dgm:prSet/>
      <dgm:spPr/>
      <dgm:t>
        <a:bodyPr/>
        <a:lstStyle/>
        <a:p>
          <a:endParaRPr lang="en-US"/>
        </a:p>
      </dgm:t>
    </dgm:pt>
    <dgm:pt modelId="{34C2ECEA-FF26-4E9C-A40E-AE0E3653DA0D}">
      <dgm:prSet phldrT="[Text]" custT="1"/>
      <dgm:spPr>
        <a:solidFill>
          <a:srgbClr val="001E60"/>
        </a:solidFill>
        <a:ln w="10795" cap="flat" cmpd="sng" algn="ctr">
          <a:solidFill>
            <a:srgbClr val="FFFFFF">
              <a:hueOff val="0"/>
              <a:satOff val="0"/>
              <a:lumOff val="0"/>
              <a:alphaOff val="0"/>
            </a:srgbClr>
          </a:solidFill>
          <a:prstDash val="solid"/>
        </a:ln>
        <a:effectLst/>
      </dgm:spPr>
      <dgm:t>
        <a:bodyPr spcFirstLastPara="0" vert="horz" wrap="square" lIns="16510" tIns="16510" rIns="16510" bIns="16510" numCol="1" spcCol="1270" anchor="ctr" anchorCtr="0"/>
        <a:lstStyle/>
        <a:p>
          <a:pPr marL="0" lvl="0" indent="0" algn="ctr" defTabSz="577850">
            <a:lnSpc>
              <a:spcPct val="90000"/>
            </a:lnSpc>
            <a:spcBef>
              <a:spcPct val="0"/>
            </a:spcBef>
            <a:spcAft>
              <a:spcPct val="35000"/>
            </a:spcAft>
            <a:buNone/>
          </a:pPr>
          <a:r>
            <a:rPr lang="en-US" sz="1300" kern="1200" dirty="0">
              <a:solidFill>
                <a:srgbClr val="FFFFFF"/>
              </a:solidFill>
              <a:latin typeface="segoe ui"/>
              <a:ea typeface="+mn-ea"/>
              <a:cs typeface="+mn-cs"/>
            </a:rPr>
            <a:t>Finance Prem</a:t>
          </a:r>
        </a:p>
      </dgm:t>
    </dgm:pt>
    <dgm:pt modelId="{9D17CF0B-B3E2-4FF4-B0F5-B731A86FE0BD}" type="parTrans" cxnId="{4B81972C-BBC4-497A-AF58-DDF91D6AE95C}">
      <dgm:prSet/>
      <dgm:spPr/>
      <dgm:t>
        <a:bodyPr/>
        <a:lstStyle/>
        <a:p>
          <a:endParaRPr lang="en-US"/>
        </a:p>
      </dgm:t>
    </dgm:pt>
    <dgm:pt modelId="{594979D7-BAC2-4CB8-AC09-1AA51C11D0CB}" type="sibTrans" cxnId="{4B81972C-BBC4-497A-AF58-DDF91D6AE95C}">
      <dgm:prSet/>
      <dgm:spPr/>
      <dgm:t>
        <a:bodyPr/>
        <a:lstStyle/>
        <a:p>
          <a:endParaRPr lang="en-US"/>
        </a:p>
      </dgm:t>
    </dgm:pt>
    <dgm:pt modelId="{7290F57B-C44E-4EFD-BC68-59169E8B58AC}">
      <dgm:prSet phldrT="[Text]" custT="1"/>
      <dgm:spPr>
        <a:solidFill>
          <a:srgbClr val="001E60"/>
        </a:solidFill>
        <a:ln w="10795" cap="flat" cmpd="sng" algn="ctr">
          <a:solidFill>
            <a:srgbClr val="FFFFFF">
              <a:hueOff val="0"/>
              <a:satOff val="0"/>
              <a:lumOff val="0"/>
              <a:alphaOff val="0"/>
            </a:srgbClr>
          </a:solidFill>
          <a:prstDash val="solid"/>
        </a:ln>
        <a:effectLst/>
      </dgm:spPr>
      <dgm:t>
        <a:bodyPr spcFirstLastPara="0" vert="horz" wrap="square" lIns="16510" tIns="16510" rIns="16510" bIns="16510" numCol="1" spcCol="1270" anchor="ctr" anchorCtr="0"/>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SCM</a:t>
          </a:r>
        </a:p>
      </dgm:t>
    </dgm:pt>
    <dgm:pt modelId="{46E44565-8C55-4FAA-A262-55FF6B4A9550}" type="parTrans" cxnId="{29D23B03-35DB-444F-9FC3-6490158F7449}">
      <dgm:prSet/>
      <dgm:spPr/>
      <dgm:t>
        <a:bodyPr/>
        <a:lstStyle/>
        <a:p>
          <a:endParaRPr lang="en-US"/>
        </a:p>
      </dgm:t>
    </dgm:pt>
    <dgm:pt modelId="{C028EC38-64B0-4D9A-AA11-CB2371561A43}" type="sibTrans" cxnId="{29D23B03-35DB-444F-9FC3-6490158F7449}">
      <dgm:prSet/>
      <dgm:spPr/>
      <dgm:t>
        <a:bodyPr/>
        <a:lstStyle/>
        <a:p>
          <a:endParaRPr lang="en-US"/>
        </a:p>
      </dgm:t>
    </dgm:pt>
    <dgm:pt modelId="{60ECCE16-17A7-4491-9B14-273A2C89B3D6}">
      <dgm:prSet phldrT="[Text]" custT="1"/>
      <dgm:spPr>
        <a:solidFill>
          <a:srgbClr val="001E60"/>
        </a:solidFill>
        <a:ln w="10795" cap="flat" cmpd="sng" algn="ctr">
          <a:solidFill>
            <a:srgbClr val="FFFFFF">
              <a:hueOff val="0"/>
              <a:satOff val="0"/>
              <a:lumOff val="0"/>
              <a:alphaOff val="0"/>
            </a:srgbClr>
          </a:solidFill>
          <a:prstDash val="solid"/>
        </a:ln>
        <a:effectLst/>
      </dgm:spPr>
      <dgm:t>
        <a:bodyPr spcFirstLastPara="0" vert="horz" wrap="square" lIns="16510" tIns="16510" rIns="16510" bIns="16510" numCol="1" spcCol="1270" anchor="ctr" anchorCtr="0"/>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Finance</a:t>
          </a:r>
        </a:p>
      </dgm:t>
    </dgm:pt>
    <dgm:pt modelId="{3E9D2EFB-57D2-4CC1-960E-85AD201F01AC}" type="parTrans" cxnId="{59BE44FE-1CBA-43B4-9734-18EDC185F435}">
      <dgm:prSet/>
      <dgm:spPr/>
      <dgm:t>
        <a:bodyPr/>
        <a:lstStyle/>
        <a:p>
          <a:endParaRPr lang="en-US"/>
        </a:p>
      </dgm:t>
    </dgm:pt>
    <dgm:pt modelId="{EAEC1B9D-5291-4DD3-9DE4-D5B3811F4F6D}" type="sibTrans" cxnId="{59BE44FE-1CBA-43B4-9734-18EDC185F435}">
      <dgm:prSet/>
      <dgm:spPr/>
      <dgm:t>
        <a:bodyPr/>
        <a:lstStyle/>
        <a:p>
          <a:endParaRPr lang="en-US"/>
        </a:p>
      </dgm:t>
    </dgm:pt>
    <dgm:pt modelId="{4F7F77C0-A2AA-4B8F-926D-0B29060DCCB4}">
      <dgm:prSet phldrT="[Text]" custT="1"/>
      <dgm:spPr>
        <a:solidFill>
          <a:srgbClr val="001E60"/>
        </a:solidFill>
        <a:ln w="10795" cap="flat" cmpd="sng" algn="ctr">
          <a:solidFill>
            <a:srgbClr val="FFFFFF">
              <a:hueOff val="0"/>
              <a:satOff val="0"/>
              <a:lumOff val="0"/>
              <a:alphaOff val="0"/>
            </a:srgbClr>
          </a:solidFill>
          <a:prstDash val="solid"/>
        </a:ln>
        <a:effectLst/>
      </dgm:spPr>
      <dgm:t>
        <a:bodyPr spcFirstLastPara="0" vert="horz" wrap="square" lIns="16510" tIns="16510" rIns="16510" bIns="16510" numCol="1" spcCol="1270" anchor="ctr" anchorCtr="0"/>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Commerce</a:t>
          </a:r>
        </a:p>
      </dgm:t>
    </dgm:pt>
    <dgm:pt modelId="{A14F041C-0AEA-4372-84EE-5BFD836D17A4}" type="parTrans" cxnId="{E11DADD4-01CD-4B73-8A79-D4DEF8471537}">
      <dgm:prSet/>
      <dgm:spPr/>
      <dgm:t>
        <a:bodyPr/>
        <a:lstStyle/>
        <a:p>
          <a:endParaRPr lang="en-US"/>
        </a:p>
      </dgm:t>
    </dgm:pt>
    <dgm:pt modelId="{68A82677-53DB-4395-9AEA-ACE22DF89276}" type="sibTrans" cxnId="{E11DADD4-01CD-4B73-8A79-D4DEF8471537}">
      <dgm:prSet/>
      <dgm:spPr/>
      <dgm:t>
        <a:bodyPr/>
        <a:lstStyle/>
        <a:p>
          <a:endParaRPr lang="en-US"/>
        </a:p>
      </dgm:t>
    </dgm:pt>
    <dgm:pt modelId="{919EF617-8F14-4A17-A17C-DE5250678F2E}">
      <dgm:prSet phldrT="[Text]"/>
      <dgm:spPr/>
      <dgm:t>
        <a:bodyPr/>
        <a:lstStyle/>
        <a:p>
          <a:r>
            <a:rPr lang="en-US" dirty="0">
              <a:solidFill>
                <a:schemeClr val="bg1"/>
              </a:solidFill>
            </a:rPr>
            <a:t>Project Operations</a:t>
          </a:r>
        </a:p>
      </dgm:t>
    </dgm:pt>
    <dgm:pt modelId="{DDCC13D4-BD0E-4612-B9D5-517B630D17EC}" type="parTrans" cxnId="{10656F0B-2415-4A42-9691-9E12E9B7AC21}">
      <dgm:prSet/>
      <dgm:spPr/>
      <dgm:t>
        <a:bodyPr/>
        <a:lstStyle/>
        <a:p>
          <a:endParaRPr lang="en-US"/>
        </a:p>
      </dgm:t>
    </dgm:pt>
    <dgm:pt modelId="{D8DD10D1-F397-48EB-B1CC-5CDA052C8B68}" type="sibTrans" cxnId="{10656F0B-2415-4A42-9691-9E12E9B7AC21}">
      <dgm:prSet/>
      <dgm:spPr/>
      <dgm:t>
        <a:bodyPr/>
        <a:lstStyle/>
        <a:p>
          <a:endParaRPr lang="en-US"/>
        </a:p>
      </dgm:t>
    </dgm:pt>
    <dgm:pt modelId="{A6BB95B9-87CC-431C-836C-D3F02128BD17}">
      <dgm:prSet phldrT="[Text]" custT="1"/>
      <dgm:spPr>
        <a:solidFill>
          <a:srgbClr val="0095C8">
            <a:hueOff val="0"/>
            <a:satOff val="0"/>
            <a:lumOff val="0"/>
            <a:alphaOff val="0"/>
          </a:srgbClr>
        </a:solidFill>
        <a:ln w="10795" cap="flat" cmpd="sng" algn="ctr">
          <a:solidFill>
            <a:srgbClr val="FFFFFF">
              <a:hueOff val="0"/>
              <a:satOff val="0"/>
              <a:lumOff val="0"/>
              <a:alphaOff val="0"/>
            </a:srgbClr>
          </a:solidFill>
          <a:prstDash val="solid"/>
        </a:ln>
        <a:effectLst/>
      </dgm:spPr>
      <dgm:t>
        <a:bodyPr spcFirstLastPara="0" vert="horz" wrap="square" lIns="16510" tIns="16510" rIns="16510" bIns="16510" numCol="1" spcCol="1270" anchor="ctr" anchorCtr="0"/>
        <a:lstStyle/>
        <a:p>
          <a:pPr marL="0" lvl="0" indent="0" algn="ctr" defTabSz="577850">
            <a:lnSpc>
              <a:spcPct val="90000"/>
            </a:lnSpc>
            <a:spcBef>
              <a:spcPct val="0"/>
            </a:spcBef>
            <a:spcAft>
              <a:spcPct val="35000"/>
            </a:spcAft>
            <a:buNone/>
          </a:pPr>
          <a:r>
            <a:rPr lang="en-US" sz="1300" kern="1200" dirty="0">
              <a:solidFill>
                <a:srgbClr val="FFFFFF"/>
              </a:solidFill>
              <a:latin typeface="segoe ui"/>
              <a:ea typeface="+mn-ea"/>
              <a:cs typeface="+mn-cs"/>
            </a:rPr>
            <a:t>Human Resources</a:t>
          </a:r>
        </a:p>
      </dgm:t>
    </dgm:pt>
    <dgm:pt modelId="{8FC5A61E-9731-4701-9F8E-FEAF34C0EA31}" type="parTrans" cxnId="{813D236B-52DB-403A-96BB-4F1631E64FEC}">
      <dgm:prSet/>
      <dgm:spPr/>
      <dgm:t>
        <a:bodyPr/>
        <a:lstStyle/>
        <a:p>
          <a:endParaRPr lang="en-US"/>
        </a:p>
      </dgm:t>
    </dgm:pt>
    <dgm:pt modelId="{A9082E5C-392F-4068-A266-A37E4B12531D}" type="sibTrans" cxnId="{813D236B-52DB-403A-96BB-4F1631E64FEC}">
      <dgm:prSet/>
      <dgm:spPr/>
      <dgm:t>
        <a:bodyPr/>
        <a:lstStyle/>
        <a:p>
          <a:endParaRPr lang="en-US"/>
        </a:p>
      </dgm:t>
    </dgm:pt>
    <dgm:pt modelId="{BDD3784D-FB08-40E7-A1D8-5462345C5F16}">
      <dgm:prSet phldrT="[Text]"/>
      <dgm:spPr>
        <a:solidFill>
          <a:schemeClr val="accent4"/>
        </a:solidFill>
      </dgm:spPr>
      <dgm:t>
        <a:bodyPr/>
        <a:lstStyle/>
        <a:p>
          <a:r>
            <a:rPr lang="en-US"/>
            <a:t>HR Self Service</a:t>
          </a:r>
        </a:p>
      </dgm:t>
    </dgm:pt>
    <dgm:pt modelId="{E7BC1D21-E315-45FB-BC93-1B0BDE4D5C98}" type="parTrans" cxnId="{05425879-583E-4C6E-8820-C7BE94520FED}">
      <dgm:prSet/>
      <dgm:spPr/>
      <dgm:t>
        <a:bodyPr/>
        <a:lstStyle/>
        <a:p>
          <a:endParaRPr lang="en-US"/>
        </a:p>
      </dgm:t>
    </dgm:pt>
    <dgm:pt modelId="{3593408D-1177-4CAF-8A3F-56AEB5F32096}" type="sibTrans" cxnId="{05425879-583E-4C6E-8820-C7BE94520FED}">
      <dgm:prSet/>
      <dgm:spPr/>
      <dgm:t>
        <a:bodyPr/>
        <a:lstStyle/>
        <a:p>
          <a:endParaRPr lang="en-US"/>
        </a:p>
      </dgm:t>
    </dgm:pt>
    <dgm:pt modelId="{DA00FC29-EA51-4194-87FF-118010DBADB4}" type="pres">
      <dgm:prSet presAssocID="{8D742905-9C06-4A77-9F89-61A172B955D1}" presName="Name0" presStyleCnt="0">
        <dgm:presLayoutVars>
          <dgm:dir/>
          <dgm:animLvl val="lvl"/>
          <dgm:resizeHandles val="exact"/>
        </dgm:presLayoutVars>
      </dgm:prSet>
      <dgm:spPr/>
    </dgm:pt>
    <dgm:pt modelId="{E932C750-DB94-46D2-9227-8FE4FA327F48}" type="pres">
      <dgm:prSet presAssocID="{98ACF12E-78B3-4C86-88C3-013EBAEFC80F}" presName="Name8" presStyleCnt="0"/>
      <dgm:spPr/>
    </dgm:pt>
    <dgm:pt modelId="{8FCB8194-25A2-4C6F-8975-F2B6ABAC14BB}" type="pres">
      <dgm:prSet presAssocID="{98ACF12E-78B3-4C86-88C3-013EBAEFC80F}" presName="level" presStyleLbl="node1" presStyleIdx="0" presStyleCnt="10" custLinFactY="-31417" custLinFactNeighborX="-17664" custLinFactNeighborY="-100000">
        <dgm:presLayoutVars>
          <dgm:chMax val="1"/>
          <dgm:bulletEnabled val="1"/>
        </dgm:presLayoutVars>
      </dgm:prSet>
      <dgm:spPr/>
    </dgm:pt>
    <dgm:pt modelId="{7FC2826A-1F68-4B32-9616-4243269ACF4B}" type="pres">
      <dgm:prSet presAssocID="{98ACF12E-78B3-4C86-88C3-013EBAEFC80F}" presName="levelTx" presStyleLbl="revTx" presStyleIdx="0" presStyleCnt="0">
        <dgm:presLayoutVars>
          <dgm:chMax val="1"/>
          <dgm:bulletEnabled val="1"/>
        </dgm:presLayoutVars>
      </dgm:prSet>
      <dgm:spPr/>
    </dgm:pt>
    <dgm:pt modelId="{A0A0C0DC-43D9-4CA1-A8A2-A947C8B54BF6}" type="pres">
      <dgm:prSet presAssocID="{34C2ECEA-FF26-4E9C-A40E-AE0E3653DA0D}" presName="Name8" presStyleCnt="0"/>
      <dgm:spPr/>
    </dgm:pt>
    <dgm:pt modelId="{9A309A1B-A1E5-469E-8AD4-8BBC998D2070}" type="pres">
      <dgm:prSet presAssocID="{34C2ECEA-FF26-4E9C-A40E-AE0E3653DA0D}" presName="level" presStyleLbl="node1" presStyleIdx="1" presStyleCnt="10">
        <dgm:presLayoutVars>
          <dgm:chMax val="1"/>
          <dgm:bulletEnabled val="1"/>
        </dgm:presLayoutVars>
      </dgm:prSet>
      <dgm:spPr>
        <a:xfrm rot="10800000">
          <a:off x="306334" y="435593"/>
          <a:ext cx="5514016" cy="435593"/>
        </a:xfrm>
        <a:prstGeom prst="trapezoid">
          <a:avLst>
            <a:gd name="adj" fmla="val 70326"/>
          </a:avLst>
        </a:prstGeom>
      </dgm:spPr>
    </dgm:pt>
    <dgm:pt modelId="{66D884FE-5607-4214-AE97-73155FBAE093}" type="pres">
      <dgm:prSet presAssocID="{34C2ECEA-FF26-4E9C-A40E-AE0E3653DA0D}" presName="levelTx" presStyleLbl="revTx" presStyleIdx="0" presStyleCnt="0">
        <dgm:presLayoutVars>
          <dgm:chMax val="1"/>
          <dgm:bulletEnabled val="1"/>
        </dgm:presLayoutVars>
      </dgm:prSet>
      <dgm:spPr/>
    </dgm:pt>
    <dgm:pt modelId="{DECA0FF6-B32E-4806-9479-CD78FC2C98C0}" type="pres">
      <dgm:prSet presAssocID="{7290F57B-C44E-4EFD-BC68-59169E8B58AC}" presName="Name8" presStyleCnt="0"/>
      <dgm:spPr/>
    </dgm:pt>
    <dgm:pt modelId="{AFD9EACD-B2B8-4237-BCF5-025190875F50}" type="pres">
      <dgm:prSet presAssocID="{7290F57B-C44E-4EFD-BC68-59169E8B58AC}" presName="level" presStyleLbl="node1" presStyleIdx="2" presStyleCnt="10">
        <dgm:presLayoutVars>
          <dgm:chMax val="1"/>
          <dgm:bulletEnabled val="1"/>
        </dgm:presLayoutVars>
      </dgm:prSet>
      <dgm:spPr>
        <a:xfrm rot="10800000">
          <a:off x="612668" y="871186"/>
          <a:ext cx="4901348" cy="435593"/>
        </a:xfrm>
        <a:prstGeom prst="trapezoid">
          <a:avLst>
            <a:gd name="adj" fmla="val 70326"/>
          </a:avLst>
        </a:prstGeom>
      </dgm:spPr>
    </dgm:pt>
    <dgm:pt modelId="{05FCF5BA-FBDC-43C3-9513-BFC5284F2F9D}" type="pres">
      <dgm:prSet presAssocID="{7290F57B-C44E-4EFD-BC68-59169E8B58AC}" presName="levelTx" presStyleLbl="revTx" presStyleIdx="0" presStyleCnt="0">
        <dgm:presLayoutVars>
          <dgm:chMax val="1"/>
          <dgm:bulletEnabled val="1"/>
        </dgm:presLayoutVars>
      </dgm:prSet>
      <dgm:spPr/>
    </dgm:pt>
    <dgm:pt modelId="{052B961F-CA1E-465E-ACD0-107D91D8C806}" type="pres">
      <dgm:prSet presAssocID="{60ECCE16-17A7-4491-9B14-273A2C89B3D6}" presName="Name8" presStyleCnt="0"/>
      <dgm:spPr/>
    </dgm:pt>
    <dgm:pt modelId="{1FB1BF0A-6E69-4DD2-A7A7-472AAFB332A1}" type="pres">
      <dgm:prSet presAssocID="{60ECCE16-17A7-4491-9B14-273A2C89B3D6}" presName="level" presStyleLbl="node1" presStyleIdx="3" presStyleCnt="10">
        <dgm:presLayoutVars>
          <dgm:chMax val="1"/>
          <dgm:bulletEnabled val="1"/>
        </dgm:presLayoutVars>
      </dgm:prSet>
      <dgm:spPr>
        <a:xfrm rot="10800000">
          <a:off x="919002" y="1306779"/>
          <a:ext cx="4288679" cy="435593"/>
        </a:xfrm>
        <a:prstGeom prst="trapezoid">
          <a:avLst>
            <a:gd name="adj" fmla="val 70326"/>
          </a:avLst>
        </a:prstGeom>
      </dgm:spPr>
    </dgm:pt>
    <dgm:pt modelId="{A351B9D5-55A1-4E4C-894C-5F84FFEE0D5C}" type="pres">
      <dgm:prSet presAssocID="{60ECCE16-17A7-4491-9B14-273A2C89B3D6}" presName="levelTx" presStyleLbl="revTx" presStyleIdx="0" presStyleCnt="0">
        <dgm:presLayoutVars>
          <dgm:chMax val="1"/>
          <dgm:bulletEnabled val="1"/>
        </dgm:presLayoutVars>
      </dgm:prSet>
      <dgm:spPr/>
    </dgm:pt>
    <dgm:pt modelId="{3B476802-4D13-4E1B-AFFC-B7A26286441A}" type="pres">
      <dgm:prSet presAssocID="{4F7F77C0-A2AA-4B8F-926D-0B29060DCCB4}" presName="Name8" presStyleCnt="0"/>
      <dgm:spPr/>
    </dgm:pt>
    <dgm:pt modelId="{DAEBC992-F204-4724-85C5-1207EDFD0E78}" type="pres">
      <dgm:prSet presAssocID="{4F7F77C0-A2AA-4B8F-926D-0B29060DCCB4}" presName="level" presStyleLbl="node1" presStyleIdx="4" presStyleCnt="10">
        <dgm:presLayoutVars>
          <dgm:chMax val="1"/>
          <dgm:bulletEnabled val="1"/>
        </dgm:presLayoutVars>
      </dgm:prSet>
      <dgm:spPr>
        <a:xfrm rot="10800000">
          <a:off x="1225336" y="1742373"/>
          <a:ext cx="3676011" cy="435593"/>
        </a:xfrm>
        <a:prstGeom prst="trapezoid">
          <a:avLst>
            <a:gd name="adj" fmla="val 70326"/>
          </a:avLst>
        </a:prstGeom>
      </dgm:spPr>
    </dgm:pt>
    <dgm:pt modelId="{9D6D15F6-B2E4-435A-931D-F7DCA4C5D717}" type="pres">
      <dgm:prSet presAssocID="{4F7F77C0-A2AA-4B8F-926D-0B29060DCCB4}" presName="levelTx" presStyleLbl="revTx" presStyleIdx="0" presStyleCnt="0">
        <dgm:presLayoutVars>
          <dgm:chMax val="1"/>
          <dgm:bulletEnabled val="1"/>
        </dgm:presLayoutVars>
      </dgm:prSet>
      <dgm:spPr/>
    </dgm:pt>
    <dgm:pt modelId="{E1044E9D-4F91-4AF5-822C-524248519E41}" type="pres">
      <dgm:prSet presAssocID="{919EF617-8F14-4A17-A17C-DE5250678F2E}" presName="Name8" presStyleCnt="0"/>
      <dgm:spPr/>
    </dgm:pt>
    <dgm:pt modelId="{5AA75CCD-936F-4809-9428-F6C11E9A2000}" type="pres">
      <dgm:prSet presAssocID="{919EF617-8F14-4A17-A17C-DE5250678F2E}" presName="level" presStyleLbl="node1" presStyleIdx="5" presStyleCnt="10">
        <dgm:presLayoutVars>
          <dgm:chMax val="1"/>
          <dgm:bulletEnabled val="1"/>
        </dgm:presLayoutVars>
      </dgm:prSet>
      <dgm:spPr/>
    </dgm:pt>
    <dgm:pt modelId="{33E4BA68-3E90-4A19-9CC1-69FECFD7FDF0}" type="pres">
      <dgm:prSet presAssocID="{919EF617-8F14-4A17-A17C-DE5250678F2E}" presName="levelTx" presStyleLbl="revTx" presStyleIdx="0" presStyleCnt="0">
        <dgm:presLayoutVars>
          <dgm:chMax val="1"/>
          <dgm:bulletEnabled val="1"/>
        </dgm:presLayoutVars>
      </dgm:prSet>
      <dgm:spPr/>
    </dgm:pt>
    <dgm:pt modelId="{663598B9-B0D1-4AB8-AD50-BCDFEA614828}" type="pres">
      <dgm:prSet presAssocID="{A6BB95B9-87CC-431C-836C-D3F02128BD17}" presName="Name8" presStyleCnt="0"/>
      <dgm:spPr/>
    </dgm:pt>
    <dgm:pt modelId="{9E5F0122-FCA4-459D-8B44-1C5293D5A923}" type="pres">
      <dgm:prSet presAssocID="{A6BB95B9-87CC-431C-836C-D3F02128BD17}" presName="level" presStyleLbl="node1" presStyleIdx="6" presStyleCnt="10">
        <dgm:presLayoutVars>
          <dgm:chMax val="1"/>
          <dgm:bulletEnabled val="1"/>
        </dgm:presLayoutVars>
      </dgm:prSet>
      <dgm:spPr>
        <a:xfrm rot="10800000">
          <a:off x="1838005" y="2613559"/>
          <a:ext cx="2450674" cy="435593"/>
        </a:xfrm>
        <a:prstGeom prst="trapezoid">
          <a:avLst>
            <a:gd name="adj" fmla="val 70326"/>
          </a:avLst>
        </a:prstGeom>
      </dgm:spPr>
    </dgm:pt>
    <dgm:pt modelId="{3DEF85F8-3FC7-4073-ACFC-82051E90513B}" type="pres">
      <dgm:prSet presAssocID="{A6BB95B9-87CC-431C-836C-D3F02128BD17}" presName="levelTx" presStyleLbl="revTx" presStyleIdx="0" presStyleCnt="0">
        <dgm:presLayoutVars>
          <dgm:chMax val="1"/>
          <dgm:bulletEnabled val="1"/>
        </dgm:presLayoutVars>
      </dgm:prSet>
      <dgm:spPr/>
    </dgm:pt>
    <dgm:pt modelId="{88C134A6-F3B9-46F0-9EF3-66F75AB9C340}" type="pres">
      <dgm:prSet presAssocID="{953732DD-D5B9-4C27-B61D-7576BC2FE6C9}" presName="Name8" presStyleCnt="0"/>
      <dgm:spPr/>
    </dgm:pt>
    <dgm:pt modelId="{A848DACC-3185-49FF-950A-DD4F501879C9}" type="pres">
      <dgm:prSet presAssocID="{953732DD-D5B9-4C27-B61D-7576BC2FE6C9}" presName="level" presStyleLbl="node1" presStyleIdx="7" presStyleCnt="10">
        <dgm:presLayoutVars>
          <dgm:chMax val="1"/>
          <dgm:bulletEnabled val="1"/>
        </dgm:presLayoutVars>
      </dgm:prSet>
      <dgm:spPr/>
    </dgm:pt>
    <dgm:pt modelId="{CCD79DF3-2437-4F13-8471-30848E0DEABE}" type="pres">
      <dgm:prSet presAssocID="{953732DD-D5B9-4C27-B61D-7576BC2FE6C9}" presName="levelTx" presStyleLbl="revTx" presStyleIdx="0" presStyleCnt="0">
        <dgm:presLayoutVars>
          <dgm:chMax val="1"/>
          <dgm:bulletEnabled val="1"/>
        </dgm:presLayoutVars>
      </dgm:prSet>
      <dgm:spPr/>
    </dgm:pt>
    <dgm:pt modelId="{3FD8BD77-2DEF-48BF-BD0A-DCFA82EC3F68}" type="pres">
      <dgm:prSet presAssocID="{C4D4A3B5-5284-4F34-BDFA-9AA151296609}" presName="Name8" presStyleCnt="0"/>
      <dgm:spPr/>
    </dgm:pt>
    <dgm:pt modelId="{0B06869E-5B9E-4095-B77A-BB69B1367BAE}" type="pres">
      <dgm:prSet presAssocID="{C4D4A3B5-5284-4F34-BDFA-9AA151296609}" presName="level" presStyleLbl="node1" presStyleIdx="8" presStyleCnt="10">
        <dgm:presLayoutVars>
          <dgm:chMax val="1"/>
          <dgm:bulletEnabled val="1"/>
        </dgm:presLayoutVars>
      </dgm:prSet>
      <dgm:spPr/>
    </dgm:pt>
    <dgm:pt modelId="{79430DCC-7918-4278-BC5D-3CF7C33C2665}" type="pres">
      <dgm:prSet presAssocID="{C4D4A3B5-5284-4F34-BDFA-9AA151296609}" presName="levelTx" presStyleLbl="revTx" presStyleIdx="0" presStyleCnt="0">
        <dgm:presLayoutVars>
          <dgm:chMax val="1"/>
          <dgm:bulletEnabled val="1"/>
        </dgm:presLayoutVars>
      </dgm:prSet>
      <dgm:spPr/>
    </dgm:pt>
    <dgm:pt modelId="{C028C27C-661C-4A27-A4EC-85CC8B14625D}" type="pres">
      <dgm:prSet presAssocID="{BDD3784D-FB08-40E7-A1D8-5462345C5F16}" presName="Name8" presStyleCnt="0"/>
      <dgm:spPr/>
    </dgm:pt>
    <dgm:pt modelId="{93823CBE-2F57-4EDF-9F2B-D65802511528}" type="pres">
      <dgm:prSet presAssocID="{BDD3784D-FB08-40E7-A1D8-5462345C5F16}" presName="level" presStyleLbl="node1" presStyleIdx="9" presStyleCnt="10">
        <dgm:presLayoutVars>
          <dgm:chMax val="1"/>
          <dgm:bulletEnabled val="1"/>
        </dgm:presLayoutVars>
      </dgm:prSet>
      <dgm:spPr/>
    </dgm:pt>
    <dgm:pt modelId="{074C79E5-6E98-4735-84AA-3CB5301312FD}" type="pres">
      <dgm:prSet presAssocID="{BDD3784D-FB08-40E7-A1D8-5462345C5F16}" presName="levelTx" presStyleLbl="revTx" presStyleIdx="0" presStyleCnt="0">
        <dgm:presLayoutVars>
          <dgm:chMax val="1"/>
          <dgm:bulletEnabled val="1"/>
        </dgm:presLayoutVars>
      </dgm:prSet>
      <dgm:spPr/>
    </dgm:pt>
  </dgm:ptLst>
  <dgm:cxnLst>
    <dgm:cxn modelId="{29D23B03-35DB-444F-9FC3-6490158F7449}" srcId="{8D742905-9C06-4A77-9F89-61A172B955D1}" destId="{7290F57B-C44E-4EFD-BC68-59169E8B58AC}" srcOrd="2" destOrd="0" parTransId="{46E44565-8C55-4FAA-A262-55FF6B4A9550}" sibTransId="{C028EC38-64B0-4D9A-AA11-CB2371561A43}"/>
    <dgm:cxn modelId="{B3C8AA08-92D3-4DD0-B7D2-F42E9B23D0B3}" srcId="{8D742905-9C06-4A77-9F89-61A172B955D1}" destId="{C4D4A3B5-5284-4F34-BDFA-9AA151296609}" srcOrd="8" destOrd="0" parTransId="{7031C735-B282-4ED7-A41D-B4145BBC7026}" sibTransId="{2F4EA8F2-3587-4CAA-B983-D65A01D03EC7}"/>
    <dgm:cxn modelId="{10656F0B-2415-4A42-9691-9E12E9B7AC21}" srcId="{8D742905-9C06-4A77-9F89-61A172B955D1}" destId="{919EF617-8F14-4A17-A17C-DE5250678F2E}" srcOrd="5" destOrd="0" parTransId="{DDCC13D4-BD0E-4612-B9D5-517B630D17EC}" sibTransId="{D8DD10D1-F397-48EB-B1CC-5CDA052C8B68}"/>
    <dgm:cxn modelId="{AF948D1C-D027-4188-9D40-FEC7DFD10ED3}" type="presOf" srcId="{A6BB95B9-87CC-431C-836C-D3F02128BD17}" destId="{9E5F0122-FCA4-459D-8B44-1C5293D5A923}" srcOrd="0" destOrd="0" presId="urn:microsoft.com/office/officeart/2005/8/layout/pyramid3"/>
    <dgm:cxn modelId="{04F5FD20-DB95-46CB-B386-D5C1F9923080}" type="presOf" srcId="{7290F57B-C44E-4EFD-BC68-59169E8B58AC}" destId="{AFD9EACD-B2B8-4237-BCF5-025190875F50}" srcOrd="0" destOrd="0" presId="urn:microsoft.com/office/officeart/2005/8/layout/pyramid3"/>
    <dgm:cxn modelId="{4B81972C-BBC4-497A-AF58-DDF91D6AE95C}" srcId="{8D742905-9C06-4A77-9F89-61A172B955D1}" destId="{34C2ECEA-FF26-4E9C-A40E-AE0E3653DA0D}" srcOrd="1" destOrd="0" parTransId="{9D17CF0B-B3E2-4FF4-B0F5-B731A86FE0BD}" sibTransId="{594979D7-BAC2-4CB8-AC09-1AA51C11D0CB}"/>
    <dgm:cxn modelId="{15CD0536-3D32-4C23-AA97-1A43E06E7F4D}" type="presOf" srcId="{60ECCE16-17A7-4491-9B14-273A2C89B3D6}" destId="{1FB1BF0A-6E69-4DD2-A7A7-472AAFB332A1}" srcOrd="0" destOrd="0" presId="urn:microsoft.com/office/officeart/2005/8/layout/pyramid3"/>
    <dgm:cxn modelId="{28521362-12C7-4D8D-B061-501C341297E9}" type="presOf" srcId="{7290F57B-C44E-4EFD-BC68-59169E8B58AC}" destId="{05FCF5BA-FBDC-43C3-9513-BFC5284F2F9D}" srcOrd="1" destOrd="0" presId="urn:microsoft.com/office/officeart/2005/8/layout/pyramid3"/>
    <dgm:cxn modelId="{45343062-313E-45F6-A706-F6604EE3B3D2}" type="presOf" srcId="{4F7F77C0-A2AA-4B8F-926D-0B29060DCCB4}" destId="{9D6D15F6-B2E4-435A-931D-F7DCA4C5D717}" srcOrd="1" destOrd="0" presId="urn:microsoft.com/office/officeart/2005/8/layout/pyramid3"/>
    <dgm:cxn modelId="{95F4E446-AA62-4EB3-82D3-EF71148BB6B4}" type="presOf" srcId="{953732DD-D5B9-4C27-B61D-7576BC2FE6C9}" destId="{CCD79DF3-2437-4F13-8471-30848E0DEABE}" srcOrd="1" destOrd="0" presId="urn:microsoft.com/office/officeart/2005/8/layout/pyramid3"/>
    <dgm:cxn modelId="{2E6E4D6A-55EC-49C6-B895-33488392CEB0}" type="presOf" srcId="{A6BB95B9-87CC-431C-836C-D3F02128BD17}" destId="{3DEF85F8-3FC7-4073-ACFC-82051E90513B}" srcOrd="1" destOrd="0" presId="urn:microsoft.com/office/officeart/2005/8/layout/pyramid3"/>
    <dgm:cxn modelId="{813D236B-52DB-403A-96BB-4F1631E64FEC}" srcId="{8D742905-9C06-4A77-9F89-61A172B955D1}" destId="{A6BB95B9-87CC-431C-836C-D3F02128BD17}" srcOrd="6" destOrd="0" parTransId="{8FC5A61E-9731-4701-9F8E-FEAF34C0EA31}" sibTransId="{A9082E5C-392F-4068-A266-A37E4B12531D}"/>
    <dgm:cxn modelId="{57622652-B37D-411A-B58A-CCA6762473C4}" type="presOf" srcId="{4F7F77C0-A2AA-4B8F-926D-0B29060DCCB4}" destId="{DAEBC992-F204-4724-85C5-1207EDFD0E78}" srcOrd="0" destOrd="0" presId="urn:microsoft.com/office/officeart/2005/8/layout/pyramid3"/>
    <dgm:cxn modelId="{1625C754-01CA-485C-ABFD-27A17A6CA2AE}" type="presOf" srcId="{34C2ECEA-FF26-4E9C-A40E-AE0E3653DA0D}" destId="{9A309A1B-A1E5-469E-8AD4-8BBC998D2070}" srcOrd="0" destOrd="0" presId="urn:microsoft.com/office/officeart/2005/8/layout/pyramid3"/>
    <dgm:cxn modelId="{DF6BF155-4084-4AC9-A77D-E3B84BB6551F}" srcId="{8D742905-9C06-4A77-9F89-61A172B955D1}" destId="{953732DD-D5B9-4C27-B61D-7576BC2FE6C9}" srcOrd="7" destOrd="0" parTransId="{85E6A07A-EB16-442E-AB7C-CCC36D099FEE}" sibTransId="{B4829346-C314-40CB-BE41-107820621DA0}"/>
    <dgm:cxn modelId="{CDF75A57-1A6D-437E-945E-90C0BB287118}" type="presOf" srcId="{919EF617-8F14-4A17-A17C-DE5250678F2E}" destId="{33E4BA68-3E90-4A19-9CC1-69FECFD7FDF0}" srcOrd="1" destOrd="0" presId="urn:microsoft.com/office/officeart/2005/8/layout/pyramid3"/>
    <dgm:cxn modelId="{05425879-583E-4C6E-8820-C7BE94520FED}" srcId="{8D742905-9C06-4A77-9F89-61A172B955D1}" destId="{BDD3784D-FB08-40E7-A1D8-5462345C5F16}" srcOrd="9" destOrd="0" parTransId="{E7BC1D21-E315-45FB-BC93-1B0BDE4D5C98}" sibTransId="{3593408D-1177-4CAF-8A3F-56AEB5F32096}"/>
    <dgm:cxn modelId="{242AA77B-8983-4701-BE40-23D0DCF55A41}" type="presOf" srcId="{98ACF12E-78B3-4C86-88C3-013EBAEFC80F}" destId="{7FC2826A-1F68-4B32-9616-4243269ACF4B}" srcOrd="1" destOrd="0" presId="urn:microsoft.com/office/officeart/2005/8/layout/pyramid3"/>
    <dgm:cxn modelId="{EB3BEE84-5F23-4BAE-BD85-46B614F9D4CC}" type="presOf" srcId="{60ECCE16-17A7-4491-9B14-273A2C89B3D6}" destId="{A351B9D5-55A1-4E4C-894C-5F84FFEE0D5C}" srcOrd="1" destOrd="0" presId="urn:microsoft.com/office/officeart/2005/8/layout/pyramid3"/>
    <dgm:cxn modelId="{18F35794-88AB-4AA9-8F0D-C3801425182F}" type="presOf" srcId="{919EF617-8F14-4A17-A17C-DE5250678F2E}" destId="{5AA75CCD-936F-4809-9428-F6C11E9A2000}" srcOrd="0" destOrd="0" presId="urn:microsoft.com/office/officeart/2005/8/layout/pyramid3"/>
    <dgm:cxn modelId="{E4DCE5AB-2B22-4113-8401-A84C7AADE434}" type="presOf" srcId="{98ACF12E-78B3-4C86-88C3-013EBAEFC80F}" destId="{8FCB8194-25A2-4C6F-8975-F2B6ABAC14BB}" srcOrd="0" destOrd="0" presId="urn:microsoft.com/office/officeart/2005/8/layout/pyramid3"/>
    <dgm:cxn modelId="{1AC16EB8-575B-4678-8BDF-8FFD54445A3A}" type="presOf" srcId="{C4D4A3B5-5284-4F34-BDFA-9AA151296609}" destId="{0B06869E-5B9E-4095-B77A-BB69B1367BAE}" srcOrd="0" destOrd="0" presId="urn:microsoft.com/office/officeart/2005/8/layout/pyramid3"/>
    <dgm:cxn modelId="{AFDECBBA-A727-4061-A1C5-53C9277DC88D}" srcId="{8D742905-9C06-4A77-9F89-61A172B955D1}" destId="{98ACF12E-78B3-4C86-88C3-013EBAEFC80F}" srcOrd="0" destOrd="0" parTransId="{B3CA82F5-235F-43A6-8CA6-BC92E427E203}" sibTransId="{29853BD5-22F6-49FB-BB64-1FF281A849E8}"/>
    <dgm:cxn modelId="{A3657DBC-9CD6-41F8-9BD7-ED15E89EE2EC}" type="presOf" srcId="{953732DD-D5B9-4C27-B61D-7576BC2FE6C9}" destId="{A848DACC-3185-49FF-950A-DD4F501879C9}" srcOrd="0" destOrd="0" presId="urn:microsoft.com/office/officeart/2005/8/layout/pyramid3"/>
    <dgm:cxn modelId="{FCFCEDC0-30F0-4A2D-96BB-48F2E948AA00}" type="presOf" srcId="{34C2ECEA-FF26-4E9C-A40E-AE0E3653DA0D}" destId="{66D884FE-5607-4214-AE97-73155FBAE093}" srcOrd="1" destOrd="0" presId="urn:microsoft.com/office/officeart/2005/8/layout/pyramid3"/>
    <dgm:cxn modelId="{28DDAAC9-D32A-4BD0-A226-0BAB7A095636}" type="presOf" srcId="{BDD3784D-FB08-40E7-A1D8-5462345C5F16}" destId="{93823CBE-2F57-4EDF-9F2B-D65802511528}" srcOrd="0" destOrd="0" presId="urn:microsoft.com/office/officeart/2005/8/layout/pyramid3"/>
    <dgm:cxn modelId="{E11DADD4-01CD-4B73-8A79-D4DEF8471537}" srcId="{8D742905-9C06-4A77-9F89-61A172B955D1}" destId="{4F7F77C0-A2AA-4B8F-926D-0B29060DCCB4}" srcOrd="4" destOrd="0" parTransId="{A14F041C-0AEA-4372-84EE-5BFD836D17A4}" sibTransId="{68A82677-53DB-4395-9AEA-ACE22DF89276}"/>
    <dgm:cxn modelId="{CC440DD7-4004-42DE-82DB-74D3C3B58F55}" type="presOf" srcId="{C4D4A3B5-5284-4F34-BDFA-9AA151296609}" destId="{79430DCC-7918-4278-BC5D-3CF7C33C2665}" srcOrd="1" destOrd="0" presId="urn:microsoft.com/office/officeart/2005/8/layout/pyramid3"/>
    <dgm:cxn modelId="{EE3607E7-CFCF-4C7A-B3D3-0B223D509542}" type="presOf" srcId="{8D742905-9C06-4A77-9F89-61A172B955D1}" destId="{DA00FC29-EA51-4194-87FF-118010DBADB4}" srcOrd="0" destOrd="0" presId="urn:microsoft.com/office/officeart/2005/8/layout/pyramid3"/>
    <dgm:cxn modelId="{E10EF2FB-A85D-4A30-8114-6F4FF0A66522}" type="presOf" srcId="{BDD3784D-FB08-40E7-A1D8-5462345C5F16}" destId="{074C79E5-6E98-4735-84AA-3CB5301312FD}" srcOrd="1" destOrd="0" presId="urn:microsoft.com/office/officeart/2005/8/layout/pyramid3"/>
    <dgm:cxn modelId="{59BE44FE-1CBA-43B4-9734-18EDC185F435}" srcId="{8D742905-9C06-4A77-9F89-61A172B955D1}" destId="{60ECCE16-17A7-4491-9B14-273A2C89B3D6}" srcOrd="3" destOrd="0" parTransId="{3E9D2EFB-57D2-4CC1-960E-85AD201F01AC}" sibTransId="{EAEC1B9D-5291-4DD3-9DE4-D5B3811F4F6D}"/>
    <dgm:cxn modelId="{7D85F6B8-1883-4CE3-857D-B1A44A81FBB7}" type="presParOf" srcId="{DA00FC29-EA51-4194-87FF-118010DBADB4}" destId="{E932C750-DB94-46D2-9227-8FE4FA327F48}" srcOrd="0" destOrd="0" presId="urn:microsoft.com/office/officeart/2005/8/layout/pyramid3"/>
    <dgm:cxn modelId="{1021642B-1A93-4DA6-9046-D95F1E9B696E}" type="presParOf" srcId="{E932C750-DB94-46D2-9227-8FE4FA327F48}" destId="{8FCB8194-25A2-4C6F-8975-F2B6ABAC14BB}" srcOrd="0" destOrd="0" presId="urn:microsoft.com/office/officeart/2005/8/layout/pyramid3"/>
    <dgm:cxn modelId="{FFED8733-D87D-46D9-A884-A74DEBCA479B}" type="presParOf" srcId="{E932C750-DB94-46D2-9227-8FE4FA327F48}" destId="{7FC2826A-1F68-4B32-9616-4243269ACF4B}" srcOrd="1" destOrd="0" presId="urn:microsoft.com/office/officeart/2005/8/layout/pyramid3"/>
    <dgm:cxn modelId="{E68B8B2F-8F10-4143-B64E-77C826670AE4}" type="presParOf" srcId="{DA00FC29-EA51-4194-87FF-118010DBADB4}" destId="{A0A0C0DC-43D9-4CA1-A8A2-A947C8B54BF6}" srcOrd="1" destOrd="0" presId="urn:microsoft.com/office/officeart/2005/8/layout/pyramid3"/>
    <dgm:cxn modelId="{0D509180-3788-4285-A9AC-34320780F1BA}" type="presParOf" srcId="{A0A0C0DC-43D9-4CA1-A8A2-A947C8B54BF6}" destId="{9A309A1B-A1E5-469E-8AD4-8BBC998D2070}" srcOrd="0" destOrd="0" presId="urn:microsoft.com/office/officeart/2005/8/layout/pyramid3"/>
    <dgm:cxn modelId="{FBA06ED1-6D12-4F33-84DD-76EA3AAB8594}" type="presParOf" srcId="{A0A0C0DC-43D9-4CA1-A8A2-A947C8B54BF6}" destId="{66D884FE-5607-4214-AE97-73155FBAE093}" srcOrd="1" destOrd="0" presId="urn:microsoft.com/office/officeart/2005/8/layout/pyramid3"/>
    <dgm:cxn modelId="{A01A3E9A-B597-426D-911C-2D1EA999FA9C}" type="presParOf" srcId="{DA00FC29-EA51-4194-87FF-118010DBADB4}" destId="{DECA0FF6-B32E-4806-9479-CD78FC2C98C0}" srcOrd="2" destOrd="0" presId="urn:microsoft.com/office/officeart/2005/8/layout/pyramid3"/>
    <dgm:cxn modelId="{F7E19B3F-BEB2-429E-AB94-D48A1133AAE4}" type="presParOf" srcId="{DECA0FF6-B32E-4806-9479-CD78FC2C98C0}" destId="{AFD9EACD-B2B8-4237-BCF5-025190875F50}" srcOrd="0" destOrd="0" presId="urn:microsoft.com/office/officeart/2005/8/layout/pyramid3"/>
    <dgm:cxn modelId="{FC425600-CD51-4DBA-9336-FA83AD5B3A27}" type="presParOf" srcId="{DECA0FF6-B32E-4806-9479-CD78FC2C98C0}" destId="{05FCF5BA-FBDC-43C3-9513-BFC5284F2F9D}" srcOrd="1" destOrd="0" presId="urn:microsoft.com/office/officeart/2005/8/layout/pyramid3"/>
    <dgm:cxn modelId="{51CD2C52-9802-4E71-9E53-2A3A3CC478BB}" type="presParOf" srcId="{DA00FC29-EA51-4194-87FF-118010DBADB4}" destId="{052B961F-CA1E-465E-ACD0-107D91D8C806}" srcOrd="3" destOrd="0" presId="urn:microsoft.com/office/officeart/2005/8/layout/pyramid3"/>
    <dgm:cxn modelId="{4685A800-821E-4374-BB11-BB2976AEBB67}" type="presParOf" srcId="{052B961F-CA1E-465E-ACD0-107D91D8C806}" destId="{1FB1BF0A-6E69-4DD2-A7A7-472AAFB332A1}" srcOrd="0" destOrd="0" presId="urn:microsoft.com/office/officeart/2005/8/layout/pyramid3"/>
    <dgm:cxn modelId="{3C19BE45-F387-42E1-9B86-DCB1006B106E}" type="presParOf" srcId="{052B961F-CA1E-465E-ACD0-107D91D8C806}" destId="{A351B9D5-55A1-4E4C-894C-5F84FFEE0D5C}" srcOrd="1" destOrd="0" presId="urn:microsoft.com/office/officeart/2005/8/layout/pyramid3"/>
    <dgm:cxn modelId="{9FCE1062-C36E-46D3-98F7-00EAE730238D}" type="presParOf" srcId="{DA00FC29-EA51-4194-87FF-118010DBADB4}" destId="{3B476802-4D13-4E1B-AFFC-B7A26286441A}" srcOrd="4" destOrd="0" presId="urn:microsoft.com/office/officeart/2005/8/layout/pyramid3"/>
    <dgm:cxn modelId="{EDADA232-406B-40C1-8554-32AC890D44B2}" type="presParOf" srcId="{3B476802-4D13-4E1B-AFFC-B7A26286441A}" destId="{DAEBC992-F204-4724-85C5-1207EDFD0E78}" srcOrd="0" destOrd="0" presId="urn:microsoft.com/office/officeart/2005/8/layout/pyramid3"/>
    <dgm:cxn modelId="{1F8B6801-4248-4990-A3F6-80252F10A4DD}" type="presParOf" srcId="{3B476802-4D13-4E1B-AFFC-B7A26286441A}" destId="{9D6D15F6-B2E4-435A-931D-F7DCA4C5D717}" srcOrd="1" destOrd="0" presId="urn:microsoft.com/office/officeart/2005/8/layout/pyramid3"/>
    <dgm:cxn modelId="{6911B65A-DF0E-4F1C-B21B-70E00DA58E5C}" type="presParOf" srcId="{DA00FC29-EA51-4194-87FF-118010DBADB4}" destId="{E1044E9D-4F91-4AF5-822C-524248519E41}" srcOrd="5" destOrd="0" presId="urn:microsoft.com/office/officeart/2005/8/layout/pyramid3"/>
    <dgm:cxn modelId="{31CBC353-FDE3-44CE-8E32-0069FD684E0B}" type="presParOf" srcId="{E1044E9D-4F91-4AF5-822C-524248519E41}" destId="{5AA75CCD-936F-4809-9428-F6C11E9A2000}" srcOrd="0" destOrd="0" presId="urn:microsoft.com/office/officeart/2005/8/layout/pyramid3"/>
    <dgm:cxn modelId="{6EEE7712-E76B-4719-9BD4-EE5370BBE4A5}" type="presParOf" srcId="{E1044E9D-4F91-4AF5-822C-524248519E41}" destId="{33E4BA68-3E90-4A19-9CC1-69FECFD7FDF0}" srcOrd="1" destOrd="0" presId="urn:microsoft.com/office/officeart/2005/8/layout/pyramid3"/>
    <dgm:cxn modelId="{6295E3F6-B1C5-437C-863D-6D896882F534}" type="presParOf" srcId="{DA00FC29-EA51-4194-87FF-118010DBADB4}" destId="{663598B9-B0D1-4AB8-AD50-BCDFEA614828}" srcOrd="6" destOrd="0" presId="urn:microsoft.com/office/officeart/2005/8/layout/pyramid3"/>
    <dgm:cxn modelId="{2B12B113-2DDB-436F-A200-EBF08B97927E}" type="presParOf" srcId="{663598B9-B0D1-4AB8-AD50-BCDFEA614828}" destId="{9E5F0122-FCA4-459D-8B44-1C5293D5A923}" srcOrd="0" destOrd="0" presId="urn:microsoft.com/office/officeart/2005/8/layout/pyramid3"/>
    <dgm:cxn modelId="{B8EA9A18-0C86-40AF-8707-8D4060058196}" type="presParOf" srcId="{663598B9-B0D1-4AB8-AD50-BCDFEA614828}" destId="{3DEF85F8-3FC7-4073-ACFC-82051E90513B}" srcOrd="1" destOrd="0" presId="urn:microsoft.com/office/officeart/2005/8/layout/pyramid3"/>
    <dgm:cxn modelId="{FD39A27F-B6A5-4B4A-BC5A-4010284D0C69}" type="presParOf" srcId="{DA00FC29-EA51-4194-87FF-118010DBADB4}" destId="{88C134A6-F3B9-46F0-9EF3-66F75AB9C340}" srcOrd="7" destOrd="0" presId="urn:microsoft.com/office/officeart/2005/8/layout/pyramid3"/>
    <dgm:cxn modelId="{67C8B236-283C-4C73-9FE7-F5E3279721C4}" type="presParOf" srcId="{88C134A6-F3B9-46F0-9EF3-66F75AB9C340}" destId="{A848DACC-3185-49FF-950A-DD4F501879C9}" srcOrd="0" destOrd="0" presId="urn:microsoft.com/office/officeart/2005/8/layout/pyramid3"/>
    <dgm:cxn modelId="{102E536E-A6E7-4FB5-BF95-2A1F99A4E867}" type="presParOf" srcId="{88C134A6-F3B9-46F0-9EF3-66F75AB9C340}" destId="{CCD79DF3-2437-4F13-8471-30848E0DEABE}" srcOrd="1" destOrd="0" presId="urn:microsoft.com/office/officeart/2005/8/layout/pyramid3"/>
    <dgm:cxn modelId="{23188CBE-B0FE-4A07-B212-1005C40FA88B}" type="presParOf" srcId="{DA00FC29-EA51-4194-87FF-118010DBADB4}" destId="{3FD8BD77-2DEF-48BF-BD0A-DCFA82EC3F68}" srcOrd="8" destOrd="0" presId="urn:microsoft.com/office/officeart/2005/8/layout/pyramid3"/>
    <dgm:cxn modelId="{E38DA19F-FEE8-44CA-ADA7-77A9E50CEE19}" type="presParOf" srcId="{3FD8BD77-2DEF-48BF-BD0A-DCFA82EC3F68}" destId="{0B06869E-5B9E-4095-B77A-BB69B1367BAE}" srcOrd="0" destOrd="0" presId="urn:microsoft.com/office/officeart/2005/8/layout/pyramid3"/>
    <dgm:cxn modelId="{7008581D-9B6E-4B83-9206-82FD0AA42939}" type="presParOf" srcId="{3FD8BD77-2DEF-48BF-BD0A-DCFA82EC3F68}" destId="{79430DCC-7918-4278-BC5D-3CF7C33C2665}" srcOrd="1" destOrd="0" presId="urn:microsoft.com/office/officeart/2005/8/layout/pyramid3"/>
    <dgm:cxn modelId="{2DE9179B-826A-4359-B676-8AC48F66846D}" type="presParOf" srcId="{DA00FC29-EA51-4194-87FF-118010DBADB4}" destId="{C028C27C-661C-4A27-A4EC-85CC8B14625D}" srcOrd="9" destOrd="0" presId="urn:microsoft.com/office/officeart/2005/8/layout/pyramid3"/>
    <dgm:cxn modelId="{3B92670F-977C-4858-ADF4-341E37B43C38}" type="presParOf" srcId="{C028C27C-661C-4A27-A4EC-85CC8B14625D}" destId="{93823CBE-2F57-4EDF-9F2B-D65802511528}" srcOrd="0" destOrd="0" presId="urn:microsoft.com/office/officeart/2005/8/layout/pyramid3"/>
    <dgm:cxn modelId="{95C17B6E-44DF-4F8D-B16A-2053E41620EF}" type="presParOf" srcId="{C028C27C-661C-4A27-A4EC-85CC8B14625D}" destId="{074C79E5-6E98-4735-84AA-3CB5301312FD}"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5C4342-EA0C-4D91-A7C3-1355DAB59938}">
      <dsp:nvSpPr>
        <dsp:cNvPr id="0" name=""/>
        <dsp:cNvSpPr/>
      </dsp:nvSpPr>
      <dsp:spPr>
        <a:xfrm>
          <a:off x="0" y="37919"/>
          <a:ext cx="10972800" cy="199134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a:lnSpc>
              <a:spcPct val="90000"/>
            </a:lnSpc>
            <a:spcBef>
              <a:spcPct val="0"/>
            </a:spcBef>
            <a:spcAft>
              <a:spcPct val="35000"/>
            </a:spcAft>
            <a:buNone/>
          </a:pPr>
          <a:r>
            <a:rPr lang="en-US" sz="4600" kern="1200"/>
            <a:t>Do you create / modify security from user interface or Application Explorer?</a:t>
          </a:r>
        </a:p>
      </dsp:txBody>
      <dsp:txXfrm>
        <a:off x="97209" y="135128"/>
        <a:ext cx="10778382" cy="1796922"/>
      </dsp:txXfrm>
    </dsp:sp>
    <dsp:sp modelId="{B7708F8F-B9B2-4D56-A2E2-2DBB7047BF74}">
      <dsp:nvSpPr>
        <dsp:cNvPr id="0" name=""/>
        <dsp:cNvSpPr/>
      </dsp:nvSpPr>
      <dsp:spPr>
        <a:xfrm>
          <a:off x="0" y="2161740"/>
          <a:ext cx="10972800" cy="199134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a:lnSpc>
              <a:spcPct val="90000"/>
            </a:lnSpc>
            <a:spcBef>
              <a:spcPct val="0"/>
            </a:spcBef>
            <a:spcAft>
              <a:spcPct val="35000"/>
            </a:spcAft>
            <a:buNone/>
          </a:pPr>
          <a:r>
            <a:rPr lang="en-US" sz="4600" kern="1200"/>
            <a:t>How do you manage source control of security?</a:t>
          </a:r>
        </a:p>
      </dsp:txBody>
      <dsp:txXfrm>
        <a:off x="97209" y="2258949"/>
        <a:ext cx="10778382" cy="179692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7588EE-2494-4EE0-BC0D-8CDBEEC21F77}">
      <dsp:nvSpPr>
        <dsp:cNvPr id="0" name=""/>
        <dsp:cNvSpPr/>
      </dsp:nvSpPr>
      <dsp:spPr>
        <a:xfrm>
          <a:off x="0" y="294869"/>
          <a:ext cx="10972800" cy="4536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FC03A8-A1E7-4675-BB4C-17105D13B62F}">
      <dsp:nvSpPr>
        <dsp:cNvPr id="0" name=""/>
        <dsp:cNvSpPr/>
      </dsp:nvSpPr>
      <dsp:spPr>
        <a:xfrm>
          <a:off x="548640" y="29189"/>
          <a:ext cx="7680960" cy="53136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00100">
            <a:lnSpc>
              <a:spcPct val="90000"/>
            </a:lnSpc>
            <a:spcBef>
              <a:spcPct val="0"/>
            </a:spcBef>
            <a:spcAft>
              <a:spcPct val="35000"/>
            </a:spcAft>
            <a:buNone/>
          </a:pPr>
          <a:r>
            <a:rPr lang="en-US" sz="1800" kern="1200"/>
            <a:t>D365FO security model overview</a:t>
          </a:r>
        </a:p>
      </dsp:txBody>
      <dsp:txXfrm>
        <a:off x="574579" y="55128"/>
        <a:ext cx="7629082" cy="479482"/>
      </dsp:txXfrm>
    </dsp:sp>
    <dsp:sp modelId="{7C969CAD-5537-4243-B856-ABB82D7CEDCB}">
      <dsp:nvSpPr>
        <dsp:cNvPr id="0" name=""/>
        <dsp:cNvSpPr/>
      </dsp:nvSpPr>
      <dsp:spPr>
        <a:xfrm>
          <a:off x="0" y="1111349"/>
          <a:ext cx="10972800" cy="4536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A67957-2ABA-4209-88C9-370BA28FB3BE}">
      <dsp:nvSpPr>
        <dsp:cNvPr id="0" name=""/>
        <dsp:cNvSpPr/>
      </dsp:nvSpPr>
      <dsp:spPr>
        <a:xfrm>
          <a:off x="548640" y="845670"/>
          <a:ext cx="7680960" cy="53136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00100">
            <a:lnSpc>
              <a:spcPct val="90000"/>
            </a:lnSpc>
            <a:spcBef>
              <a:spcPct val="0"/>
            </a:spcBef>
            <a:spcAft>
              <a:spcPct val="35000"/>
            </a:spcAft>
            <a:buNone/>
          </a:pPr>
          <a:r>
            <a:rPr lang="en-US" sz="1800" kern="1200"/>
            <a:t>How to creating security from the user interface and AOT</a:t>
          </a:r>
        </a:p>
      </dsp:txBody>
      <dsp:txXfrm>
        <a:off x="574579" y="871609"/>
        <a:ext cx="7629082" cy="479482"/>
      </dsp:txXfrm>
    </dsp:sp>
    <dsp:sp modelId="{3739A0FF-DDC1-4FBB-BE65-38A4C4660D7E}">
      <dsp:nvSpPr>
        <dsp:cNvPr id="0" name=""/>
        <dsp:cNvSpPr/>
      </dsp:nvSpPr>
      <dsp:spPr>
        <a:xfrm>
          <a:off x="0" y="1927830"/>
          <a:ext cx="10972800" cy="14175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1611" tIns="374904" rIns="851611"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a:t>Extensible Data Security</a:t>
          </a:r>
        </a:p>
        <a:p>
          <a:pPr marL="171450" lvl="1" indent="-171450" algn="l" defTabSz="800100">
            <a:lnSpc>
              <a:spcPct val="90000"/>
            </a:lnSpc>
            <a:spcBef>
              <a:spcPct val="0"/>
            </a:spcBef>
            <a:spcAft>
              <a:spcPct val="15000"/>
            </a:spcAft>
            <a:buChar char="•"/>
          </a:pPr>
          <a:r>
            <a:rPr lang="en-US" sz="1800" kern="1200"/>
            <a:t>Table Permission Framework</a:t>
          </a:r>
        </a:p>
        <a:p>
          <a:pPr marL="171450" lvl="1" indent="-171450" algn="l" defTabSz="800100">
            <a:lnSpc>
              <a:spcPct val="90000"/>
            </a:lnSpc>
            <a:spcBef>
              <a:spcPct val="0"/>
            </a:spcBef>
            <a:spcAft>
              <a:spcPct val="15000"/>
            </a:spcAft>
            <a:buChar char="•"/>
          </a:pPr>
          <a:r>
            <a:rPr lang="en-US" sz="1800" kern="1200"/>
            <a:t>Entra ID Group Security</a:t>
          </a:r>
        </a:p>
      </dsp:txBody>
      <dsp:txXfrm>
        <a:off x="0" y="1927830"/>
        <a:ext cx="10972800" cy="1417500"/>
      </dsp:txXfrm>
    </dsp:sp>
    <dsp:sp modelId="{30708CFC-1FCC-429C-8C9D-CFE6F36C977F}">
      <dsp:nvSpPr>
        <dsp:cNvPr id="0" name=""/>
        <dsp:cNvSpPr/>
      </dsp:nvSpPr>
      <dsp:spPr>
        <a:xfrm>
          <a:off x="548640" y="1662150"/>
          <a:ext cx="7680960" cy="53136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00100">
            <a:lnSpc>
              <a:spcPct val="90000"/>
            </a:lnSpc>
            <a:spcBef>
              <a:spcPct val="0"/>
            </a:spcBef>
            <a:spcAft>
              <a:spcPct val="35000"/>
            </a:spcAft>
            <a:buNone/>
          </a:pPr>
          <a:r>
            <a:rPr lang="en-US" sz="1800" kern="1200"/>
            <a:t>Advanced security topics:</a:t>
          </a:r>
        </a:p>
      </dsp:txBody>
      <dsp:txXfrm>
        <a:off x="574579" y="1688089"/>
        <a:ext cx="7629082" cy="479482"/>
      </dsp:txXfrm>
    </dsp:sp>
    <dsp:sp modelId="{4BBF07D7-584B-4684-8DDC-3AB91FFCF15B}">
      <dsp:nvSpPr>
        <dsp:cNvPr id="0" name=""/>
        <dsp:cNvSpPr/>
      </dsp:nvSpPr>
      <dsp:spPr>
        <a:xfrm>
          <a:off x="0" y="3708210"/>
          <a:ext cx="10972800" cy="4536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56C9DC-2DA1-4A46-9B41-B3018DB05126}">
      <dsp:nvSpPr>
        <dsp:cNvPr id="0" name=""/>
        <dsp:cNvSpPr/>
      </dsp:nvSpPr>
      <dsp:spPr>
        <a:xfrm>
          <a:off x="548640" y="3442530"/>
          <a:ext cx="7680960" cy="53136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00100">
            <a:lnSpc>
              <a:spcPct val="90000"/>
            </a:lnSpc>
            <a:spcBef>
              <a:spcPct val="0"/>
            </a:spcBef>
            <a:spcAft>
              <a:spcPct val="35000"/>
            </a:spcAft>
            <a:buNone/>
          </a:pPr>
          <a:r>
            <a:rPr lang="en-US" sz="1800" kern="1200"/>
            <a:t>D365FO user licensing</a:t>
          </a:r>
        </a:p>
      </dsp:txBody>
      <dsp:txXfrm>
        <a:off x="574579" y="3468469"/>
        <a:ext cx="762908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805F7-81E2-4A95-9D5A-50FD346DE192}">
      <dsp:nvSpPr>
        <dsp:cNvPr id="0" name=""/>
        <dsp:cNvSpPr/>
      </dsp:nvSpPr>
      <dsp:spPr>
        <a:xfrm>
          <a:off x="0" y="343740"/>
          <a:ext cx="10972800" cy="4032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5A3BC6-F325-434F-A298-DAF506482821}">
      <dsp:nvSpPr>
        <dsp:cNvPr id="0" name=""/>
        <dsp:cNvSpPr/>
      </dsp:nvSpPr>
      <dsp:spPr>
        <a:xfrm>
          <a:off x="548640" y="107580"/>
          <a:ext cx="7680960" cy="4723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711200">
            <a:lnSpc>
              <a:spcPct val="90000"/>
            </a:lnSpc>
            <a:spcBef>
              <a:spcPct val="0"/>
            </a:spcBef>
            <a:spcAft>
              <a:spcPct val="35000"/>
            </a:spcAft>
            <a:buNone/>
          </a:pPr>
          <a:r>
            <a:rPr lang="en-US" sz="1600" kern="1200" baseline="0"/>
            <a:t>Users are assigned to one or more roles</a:t>
          </a:r>
          <a:endParaRPr lang="en-US" sz="1600" kern="1200"/>
        </a:p>
      </dsp:txBody>
      <dsp:txXfrm>
        <a:off x="571697" y="130637"/>
        <a:ext cx="7634846" cy="426206"/>
      </dsp:txXfrm>
    </dsp:sp>
    <dsp:sp modelId="{1D82C7DB-CCB5-4328-9983-845CE3E97704}">
      <dsp:nvSpPr>
        <dsp:cNvPr id="0" name=""/>
        <dsp:cNvSpPr/>
      </dsp:nvSpPr>
      <dsp:spPr>
        <a:xfrm>
          <a:off x="0" y="1069500"/>
          <a:ext cx="10972800" cy="403200"/>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DE6795-55DE-4584-83F3-15EC6CAE9B09}">
      <dsp:nvSpPr>
        <dsp:cNvPr id="0" name=""/>
        <dsp:cNvSpPr/>
      </dsp:nvSpPr>
      <dsp:spPr>
        <a:xfrm>
          <a:off x="548640" y="833340"/>
          <a:ext cx="7680960" cy="4723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711200">
            <a:lnSpc>
              <a:spcPct val="90000"/>
            </a:lnSpc>
            <a:spcBef>
              <a:spcPct val="0"/>
            </a:spcBef>
            <a:spcAft>
              <a:spcPct val="35000"/>
            </a:spcAft>
            <a:buNone/>
          </a:pPr>
          <a:r>
            <a:rPr lang="en-US" sz="1600" kern="1200" baseline="0"/>
            <a:t>Pessimistic security model</a:t>
          </a:r>
          <a:endParaRPr lang="en-US" sz="1600" kern="1200"/>
        </a:p>
      </dsp:txBody>
      <dsp:txXfrm>
        <a:off x="571697" y="856397"/>
        <a:ext cx="7634846" cy="426206"/>
      </dsp:txXfrm>
    </dsp:sp>
    <dsp:sp modelId="{FB397529-C79E-40C3-A926-8CCCCFD74D07}">
      <dsp:nvSpPr>
        <dsp:cNvPr id="0" name=""/>
        <dsp:cNvSpPr/>
      </dsp:nvSpPr>
      <dsp:spPr>
        <a:xfrm>
          <a:off x="0" y="1795260"/>
          <a:ext cx="10972800" cy="982799"/>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1611" tIns="333248" rIns="85161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baseline="0"/>
            <a:t>Groups of securable objects are put within one security layer</a:t>
          </a:r>
          <a:endParaRPr lang="en-US" sz="1600" kern="1200"/>
        </a:p>
        <a:p>
          <a:pPr marL="171450" lvl="1" indent="-171450" algn="l" defTabSz="711200">
            <a:lnSpc>
              <a:spcPct val="90000"/>
            </a:lnSpc>
            <a:spcBef>
              <a:spcPct val="0"/>
            </a:spcBef>
            <a:spcAft>
              <a:spcPct val="15000"/>
            </a:spcAft>
            <a:buChar char="•"/>
          </a:pPr>
          <a:r>
            <a:rPr lang="en-US" sz="1600" kern="1200" baseline="0"/>
            <a:t>Security layers built on top of each other</a:t>
          </a:r>
          <a:endParaRPr lang="en-US" sz="1600" kern="1200"/>
        </a:p>
      </dsp:txBody>
      <dsp:txXfrm>
        <a:off x="0" y="1795260"/>
        <a:ext cx="10972800" cy="982799"/>
      </dsp:txXfrm>
    </dsp:sp>
    <dsp:sp modelId="{7852D16C-5BA1-40B3-BA71-017D52D29B22}">
      <dsp:nvSpPr>
        <dsp:cNvPr id="0" name=""/>
        <dsp:cNvSpPr/>
      </dsp:nvSpPr>
      <dsp:spPr>
        <a:xfrm>
          <a:off x="548640" y="1559100"/>
          <a:ext cx="7680960" cy="4723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711200">
            <a:lnSpc>
              <a:spcPct val="90000"/>
            </a:lnSpc>
            <a:spcBef>
              <a:spcPct val="0"/>
            </a:spcBef>
            <a:spcAft>
              <a:spcPct val="35000"/>
            </a:spcAft>
            <a:buNone/>
          </a:pPr>
          <a:r>
            <a:rPr lang="en-US" sz="1600" kern="1200" baseline="0"/>
            <a:t>Hierarchy based security model</a:t>
          </a:r>
          <a:endParaRPr lang="en-US" sz="1600" kern="1200"/>
        </a:p>
      </dsp:txBody>
      <dsp:txXfrm>
        <a:off x="571697" y="1582157"/>
        <a:ext cx="7634846" cy="426206"/>
      </dsp:txXfrm>
    </dsp:sp>
    <dsp:sp modelId="{2BB14F35-2B0F-4EFE-8322-DC471A348001}">
      <dsp:nvSpPr>
        <dsp:cNvPr id="0" name=""/>
        <dsp:cNvSpPr/>
      </dsp:nvSpPr>
      <dsp:spPr>
        <a:xfrm>
          <a:off x="0" y="3100620"/>
          <a:ext cx="10972800" cy="982799"/>
        </a:xfrm>
        <a:prstGeom prst="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1611" tIns="333248" rIns="85161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baseline="0"/>
            <a:t>Security Layers</a:t>
          </a:r>
          <a:endParaRPr lang="en-US" sz="1600" kern="1200"/>
        </a:p>
        <a:p>
          <a:pPr marL="171450" lvl="1" indent="-171450" algn="l" defTabSz="711200">
            <a:lnSpc>
              <a:spcPct val="90000"/>
            </a:lnSpc>
            <a:spcBef>
              <a:spcPct val="0"/>
            </a:spcBef>
            <a:spcAft>
              <a:spcPct val="15000"/>
            </a:spcAft>
            <a:buChar char="•"/>
          </a:pPr>
          <a:r>
            <a:rPr lang="en-US" sz="1600" kern="1200" baseline="0"/>
            <a:t>Securable Objects</a:t>
          </a:r>
          <a:endParaRPr lang="en-US" sz="1600" kern="1200"/>
        </a:p>
      </dsp:txBody>
      <dsp:txXfrm>
        <a:off x="0" y="3100620"/>
        <a:ext cx="10972800" cy="982799"/>
      </dsp:txXfrm>
    </dsp:sp>
    <dsp:sp modelId="{CB0A1212-496C-40F4-A7A8-7A6D509F2925}">
      <dsp:nvSpPr>
        <dsp:cNvPr id="0" name=""/>
        <dsp:cNvSpPr/>
      </dsp:nvSpPr>
      <dsp:spPr>
        <a:xfrm>
          <a:off x="548640" y="2864459"/>
          <a:ext cx="7680960" cy="4723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711200">
            <a:lnSpc>
              <a:spcPct val="90000"/>
            </a:lnSpc>
            <a:spcBef>
              <a:spcPct val="0"/>
            </a:spcBef>
            <a:spcAft>
              <a:spcPct val="35000"/>
            </a:spcAft>
            <a:buNone/>
          </a:pPr>
          <a:r>
            <a:rPr lang="en-US" sz="1600" kern="1200" baseline="0"/>
            <a:t>Two main categories</a:t>
          </a:r>
          <a:endParaRPr lang="en-US" sz="1600" kern="1200"/>
        </a:p>
      </dsp:txBody>
      <dsp:txXfrm>
        <a:off x="571697" y="2887516"/>
        <a:ext cx="7634846" cy="4262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61647-E310-47AA-9FF4-38FC70BFF1E2}">
      <dsp:nvSpPr>
        <dsp:cNvPr id="0" name=""/>
        <dsp:cNvSpPr/>
      </dsp:nvSpPr>
      <dsp:spPr>
        <a:xfrm>
          <a:off x="3429" y="27390"/>
          <a:ext cx="3343274" cy="6336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kern="1200"/>
            <a:t>Roles</a:t>
          </a:r>
          <a:endParaRPr lang="en-US" sz="2200" kern="1200"/>
        </a:p>
      </dsp:txBody>
      <dsp:txXfrm>
        <a:off x="3429" y="27390"/>
        <a:ext cx="3343274" cy="633600"/>
      </dsp:txXfrm>
    </dsp:sp>
    <dsp:sp modelId="{1FA4AB2D-93DC-45DA-9CD2-59FD1BAA08A5}">
      <dsp:nvSpPr>
        <dsp:cNvPr id="0" name=""/>
        <dsp:cNvSpPr/>
      </dsp:nvSpPr>
      <dsp:spPr>
        <a:xfrm>
          <a:off x="3429" y="660990"/>
          <a:ext cx="3343274" cy="350261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Broadest security layer</a:t>
          </a:r>
        </a:p>
        <a:p>
          <a:pPr marL="228600" lvl="1" indent="-228600" algn="l" defTabSz="977900">
            <a:lnSpc>
              <a:spcPct val="90000"/>
            </a:lnSpc>
            <a:spcBef>
              <a:spcPct val="0"/>
            </a:spcBef>
            <a:spcAft>
              <a:spcPct val="15000"/>
            </a:spcAft>
            <a:buChar char="•"/>
          </a:pPr>
          <a:r>
            <a:rPr lang="en-US" sz="2200" kern="1200"/>
            <a:t>Represent a job function a user would perform</a:t>
          </a:r>
        </a:p>
        <a:p>
          <a:pPr marL="228600" lvl="1" indent="-228600" algn="l" defTabSz="977900">
            <a:lnSpc>
              <a:spcPct val="90000"/>
            </a:lnSpc>
            <a:spcBef>
              <a:spcPct val="0"/>
            </a:spcBef>
            <a:spcAft>
              <a:spcPct val="15000"/>
            </a:spcAft>
            <a:buChar char="•"/>
          </a:pPr>
          <a:r>
            <a:rPr lang="en-US" sz="2200" kern="1200"/>
            <a:t>Account, Account Payable, etc</a:t>
          </a:r>
        </a:p>
        <a:p>
          <a:pPr marL="228600" lvl="1" indent="-228600" algn="l" defTabSz="977900">
            <a:lnSpc>
              <a:spcPct val="90000"/>
            </a:lnSpc>
            <a:spcBef>
              <a:spcPct val="0"/>
            </a:spcBef>
            <a:spcAft>
              <a:spcPct val="15000"/>
            </a:spcAft>
            <a:buChar char="•"/>
          </a:pPr>
          <a:r>
            <a:rPr lang="en-US" sz="2200" kern="1200"/>
            <a:t>Made up of any number of sub-roles, duties, or privileges</a:t>
          </a:r>
        </a:p>
      </dsp:txBody>
      <dsp:txXfrm>
        <a:off x="3429" y="660990"/>
        <a:ext cx="3343274" cy="3502619"/>
      </dsp:txXfrm>
    </dsp:sp>
    <dsp:sp modelId="{18BC1B5E-C9FC-435D-A1C6-6AC14AE30749}">
      <dsp:nvSpPr>
        <dsp:cNvPr id="0" name=""/>
        <dsp:cNvSpPr/>
      </dsp:nvSpPr>
      <dsp:spPr>
        <a:xfrm>
          <a:off x="3814762" y="27390"/>
          <a:ext cx="3343274" cy="6336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kern="1200"/>
            <a:t>Duties</a:t>
          </a:r>
          <a:endParaRPr lang="en-US" sz="2200" kern="1200"/>
        </a:p>
      </dsp:txBody>
      <dsp:txXfrm>
        <a:off x="3814762" y="27390"/>
        <a:ext cx="3343274" cy="633600"/>
      </dsp:txXfrm>
    </dsp:sp>
    <dsp:sp modelId="{BB80E8E5-76DB-4C88-BB49-6C3035A37078}">
      <dsp:nvSpPr>
        <dsp:cNvPr id="0" name=""/>
        <dsp:cNvSpPr/>
      </dsp:nvSpPr>
      <dsp:spPr>
        <a:xfrm>
          <a:off x="3814762" y="660990"/>
          <a:ext cx="3343274" cy="350261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Middle security layer</a:t>
          </a:r>
        </a:p>
        <a:p>
          <a:pPr marL="228600" lvl="1" indent="-228600" algn="l" defTabSz="977900">
            <a:lnSpc>
              <a:spcPct val="90000"/>
            </a:lnSpc>
            <a:spcBef>
              <a:spcPct val="0"/>
            </a:spcBef>
            <a:spcAft>
              <a:spcPct val="15000"/>
            </a:spcAft>
            <a:buChar char="•"/>
          </a:pPr>
          <a:r>
            <a:rPr lang="en-US" sz="2200" kern="1200"/>
            <a:t>Represents a general task a user would perform</a:t>
          </a:r>
        </a:p>
        <a:p>
          <a:pPr marL="228600" lvl="1" indent="-228600" algn="l" defTabSz="977900">
            <a:lnSpc>
              <a:spcPct val="90000"/>
            </a:lnSpc>
            <a:spcBef>
              <a:spcPct val="0"/>
            </a:spcBef>
            <a:spcAft>
              <a:spcPct val="15000"/>
            </a:spcAft>
            <a:buChar char="•"/>
          </a:pPr>
          <a:r>
            <a:rPr lang="en-US" sz="2200" kern="1200"/>
            <a:t>Approve customer invoices, maintain budget plan, etc</a:t>
          </a:r>
        </a:p>
        <a:p>
          <a:pPr marL="228600" lvl="1" indent="-228600" algn="l" defTabSz="977900">
            <a:lnSpc>
              <a:spcPct val="90000"/>
            </a:lnSpc>
            <a:spcBef>
              <a:spcPct val="0"/>
            </a:spcBef>
            <a:spcAft>
              <a:spcPct val="15000"/>
            </a:spcAft>
            <a:buChar char="•"/>
          </a:pPr>
          <a:r>
            <a:rPr lang="en-US" sz="2200" kern="1200"/>
            <a:t>Made up of any number of privileges</a:t>
          </a:r>
        </a:p>
      </dsp:txBody>
      <dsp:txXfrm>
        <a:off x="3814762" y="660990"/>
        <a:ext cx="3343274" cy="3502619"/>
      </dsp:txXfrm>
    </dsp:sp>
    <dsp:sp modelId="{3EE7BE22-1C68-4134-B542-82FCEDDC927A}">
      <dsp:nvSpPr>
        <dsp:cNvPr id="0" name=""/>
        <dsp:cNvSpPr/>
      </dsp:nvSpPr>
      <dsp:spPr>
        <a:xfrm>
          <a:off x="7626096" y="27390"/>
          <a:ext cx="3343274" cy="6336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kern="1200"/>
            <a:t>Privileges</a:t>
          </a:r>
          <a:endParaRPr lang="en-US" sz="2200" kern="1200"/>
        </a:p>
      </dsp:txBody>
      <dsp:txXfrm>
        <a:off x="7626096" y="27390"/>
        <a:ext cx="3343274" cy="633600"/>
      </dsp:txXfrm>
    </dsp:sp>
    <dsp:sp modelId="{66545E58-99C0-4ED2-A63F-B6A99056DD2A}">
      <dsp:nvSpPr>
        <dsp:cNvPr id="0" name=""/>
        <dsp:cNvSpPr/>
      </dsp:nvSpPr>
      <dsp:spPr>
        <a:xfrm>
          <a:off x="7626096" y="660990"/>
          <a:ext cx="3343274" cy="350261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kern="1200"/>
            <a:t>Most granular security layer, where object assignment occurs</a:t>
          </a:r>
        </a:p>
        <a:p>
          <a:pPr marL="228600" lvl="1" indent="-228600" algn="l" defTabSz="977900">
            <a:lnSpc>
              <a:spcPct val="90000"/>
            </a:lnSpc>
            <a:spcBef>
              <a:spcPct val="0"/>
            </a:spcBef>
            <a:spcAft>
              <a:spcPct val="15000"/>
            </a:spcAft>
            <a:buChar char="•"/>
          </a:pPr>
          <a:r>
            <a:rPr lang="en-US" sz="2200" kern="1200"/>
            <a:t>Represents a very specific process a user would perform</a:t>
          </a:r>
        </a:p>
        <a:p>
          <a:pPr marL="228600" lvl="1" indent="-228600" algn="l" defTabSz="977900">
            <a:lnSpc>
              <a:spcPct val="90000"/>
            </a:lnSpc>
            <a:spcBef>
              <a:spcPct val="0"/>
            </a:spcBef>
            <a:spcAft>
              <a:spcPct val="15000"/>
            </a:spcAft>
            <a:buChar char="•"/>
          </a:pPr>
          <a:r>
            <a:rPr lang="en-US" sz="2200" kern="1200"/>
            <a:t>Add a BOM Line, Edit Customer, etc</a:t>
          </a:r>
        </a:p>
      </dsp:txBody>
      <dsp:txXfrm>
        <a:off x="7626096" y="660990"/>
        <a:ext cx="3343274" cy="35026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FAE40B-97CA-4713-977E-BE01F8E37264}">
      <dsp:nvSpPr>
        <dsp:cNvPr id="0" name=""/>
        <dsp:cNvSpPr/>
      </dsp:nvSpPr>
      <dsp:spPr>
        <a:xfrm rot="5400000">
          <a:off x="7057956" y="-3004764"/>
          <a:ext cx="807094"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Displays – linked to forms within D365FO, pages user goes to in UI</a:t>
          </a:r>
        </a:p>
        <a:p>
          <a:pPr marL="114300" lvl="1" indent="-114300" algn="l" defTabSz="533400">
            <a:lnSpc>
              <a:spcPct val="90000"/>
            </a:lnSpc>
            <a:spcBef>
              <a:spcPct val="0"/>
            </a:spcBef>
            <a:spcAft>
              <a:spcPct val="15000"/>
            </a:spcAft>
            <a:buChar char="•"/>
          </a:pPr>
          <a:r>
            <a:rPr lang="en-US" sz="1200" kern="1200"/>
            <a:t>Outputs – reports users can export</a:t>
          </a:r>
        </a:p>
        <a:p>
          <a:pPr marL="114300" lvl="1" indent="-114300" algn="l" defTabSz="533400">
            <a:lnSpc>
              <a:spcPct val="90000"/>
            </a:lnSpc>
            <a:spcBef>
              <a:spcPct val="0"/>
            </a:spcBef>
            <a:spcAft>
              <a:spcPct val="15000"/>
            </a:spcAft>
            <a:buChar char="•"/>
          </a:pPr>
          <a:r>
            <a:rPr lang="en-US" sz="1200" kern="1200"/>
            <a:t>Actions – actions users can perform (posting a PO/JE, cutting a check)</a:t>
          </a:r>
        </a:p>
      </dsp:txBody>
      <dsp:txXfrm rot="-5400000">
        <a:off x="3950208" y="142383"/>
        <a:ext cx="6983193" cy="728296"/>
      </dsp:txXfrm>
    </dsp:sp>
    <dsp:sp modelId="{D5055F32-6077-4FC3-B3ED-780EE1652BD6}">
      <dsp:nvSpPr>
        <dsp:cNvPr id="0" name=""/>
        <dsp:cNvSpPr/>
      </dsp:nvSpPr>
      <dsp:spPr>
        <a:xfrm>
          <a:off x="0" y="2097"/>
          <a:ext cx="3950208" cy="100886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t>Menu Items</a:t>
          </a:r>
          <a:endParaRPr lang="en-US" sz="3200" kern="1200"/>
        </a:p>
      </dsp:txBody>
      <dsp:txXfrm>
        <a:off x="49249" y="51346"/>
        <a:ext cx="3851710" cy="910370"/>
      </dsp:txXfrm>
    </dsp:sp>
    <dsp:sp modelId="{A30B4B60-1958-4616-8F4C-6E548FD7BD3E}">
      <dsp:nvSpPr>
        <dsp:cNvPr id="0" name=""/>
        <dsp:cNvSpPr/>
      </dsp:nvSpPr>
      <dsp:spPr>
        <a:xfrm rot="5400000">
          <a:off x="7057956" y="-1945452"/>
          <a:ext cx="807094"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Refers to SQL tables, where data is actually stored</a:t>
          </a:r>
        </a:p>
      </dsp:txBody>
      <dsp:txXfrm rot="-5400000">
        <a:off x="3950208" y="1201695"/>
        <a:ext cx="6983193" cy="728296"/>
      </dsp:txXfrm>
    </dsp:sp>
    <dsp:sp modelId="{045C5378-7A44-4E02-8DAA-4644F6137E30}">
      <dsp:nvSpPr>
        <dsp:cNvPr id="0" name=""/>
        <dsp:cNvSpPr/>
      </dsp:nvSpPr>
      <dsp:spPr>
        <a:xfrm>
          <a:off x="0" y="1061409"/>
          <a:ext cx="3950208" cy="100886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t>Tables</a:t>
          </a:r>
          <a:endParaRPr lang="en-US" sz="3200" kern="1200"/>
        </a:p>
      </dsp:txBody>
      <dsp:txXfrm>
        <a:off x="49249" y="1110658"/>
        <a:ext cx="3851710" cy="910370"/>
      </dsp:txXfrm>
    </dsp:sp>
    <dsp:sp modelId="{75546BB7-3374-41FE-9900-09445D7CDDC0}">
      <dsp:nvSpPr>
        <dsp:cNvPr id="0" name=""/>
        <dsp:cNvSpPr/>
      </dsp:nvSpPr>
      <dsp:spPr>
        <a:xfrm rot="5400000">
          <a:off x="7057956" y="-886139"/>
          <a:ext cx="807094"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Combines multiple SQL tables to encapsulate a business concept (purchase orders, users, etc)</a:t>
          </a:r>
        </a:p>
        <a:p>
          <a:pPr marL="114300" lvl="1" indent="-114300" algn="l" defTabSz="533400">
            <a:lnSpc>
              <a:spcPct val="90000"/>
            </a:lnSpc>
            <a:spcBef>
              <a:spcPct val="0"/>
            </a:spcBef>
            <a:spcAft>
              <a:spcPct val="15000"/>
            </a:spcAft>
            <a:buChar char="•"/>
          </a:pPr>
          <a:r>
            <a:rPr lang="en-US" sz="1200" kern="1200"/>
            <a:t>Allows for CRUD operations from external services</a:t>
          </a:r>
        </a:p>
        <a:p>
          <a:pPr marL="114300" lvl="1" indent="-114300" algn="l" defTabSz="533400">
            <a:lnSpc>
              <a:spcPct val="90000"/>
            </a:lnSpc>
            <a:spcBef>
              <a:spcPct val="0"/>
            </a:spcBef>
            <a:spcAft>
              <a:spcPct val="15000"/>
            </a:spcAft>
            <a:buChar char="•"/>
          </a:pPr>
          <a:r>
            <a:rPr lang="en-US" sz="1200" kern="1200"/>
            <a:t>Does not require X++ knowledge to utilize / consume</a:t>
          </a:r>
        </a:p>
      </dsp:txBody>
      <dsp:txXfrm rot="-5400000">
        <a:off x="3950208" y="2261008"/>
        <a:ext cx="6983193" cy="728296"/>
      </dsp:txXfrm>
    </dsp:sp>
    <dsp:sp modelId="{3FAA98A1-63D1-4C13-95C2-0F1B450028AD}">
      <dsp:nvSpPr>
        <dsp:cNvPr id="0" name=""/>
        <dsp:cNvSpPr/>
      </dsp:nvSpPr>
      <dsp:spPr>
        <a:xfrm>
          <a:off x="0" y="2120721"/>
          <a:ext cx="3950208" cy="100886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t>Data Entities</a:t>
          </a:r>
          <a:endParaRPr lang="en-US" sz="3200" kern="1200"/>
        </a:p>
      </dsp:txBody>
      <dsp:txXfrm>
        <a:off x="49249" y="2169970"/>
        <a:ext cx="3851710" cy="910370"/>
      </dsp:txXfrm>
    </dsp:sp>
    <dsp:sp modelId="{4EF42689-6769-454B-AC55-13F93A787578}">
      <dsp:nvSpPr>
        <dsp:cNvPr id="0" name=""/>
        <dsp:cNvSpPr/>
      </dsp:nvSpPr>
      <dsp:spPr>
        <a:xfrm rot="5400000">
          <a:off x="7057956" y="173172"/>
          <a:ext cx="807094"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a:t>Externally facing API endpoints that can be used by external services</a:t>
          </a:r>
        </a:p>
        <a:p>
          <a:pPr marL="114300" lvl="1" indent="-114300" algn="l" defTabSz="533400">
            <a:lnSpc>
              <a:spcPct val="90000"/>
            </a:lnSpc>
            <a:spcBef>
              <a:spcPct val="0"/>
            </a:spcBef>
            <a:spcAft>
              <a:spcPct val="15000"/>
            </a:spcAft>
            <a:buChar char="•"/>
          </a:pPr>
          <a:r>
            <a:rPr lang="en-US" sz="1200" kern="1200"/>
            <a:t>Requires X++ knowledge to utilize / consume</a:t>
          </a:r>
        </a:p>
      </dsp:txBody>
      <dsp:txXfrm rot="-5400000">
        <a:off x="3950208" y="3320320"/>
        <a:ext cx="6983193" cy="728296"/>
      </dsp:txXfrm>
    </dsp:sp>
    <dsp:sp modelId="{C27A960B-B4A6-46A0-AEB5-2699D80CB3F0}">
      <dsp:nvSpPr>
        <dsp:cNvPr id="0" name=""/>
        <dsp:cNvSpPr/>
      </dsp:nvSpPr>
      <dsp:spPr>
        <a:xfrm>
          <a:off x="0" y="3180033"/>
          <a:ext cx="3950208" cy="100886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t>Service Operations</a:t>
          </a:r>
          <a:endParaRPr lang="en-US" sz="3200" kern="1200"/>
        </a:p>
      </dsp:txBody>
      <dsp:txXfrm>
        <a:off x="49249" y="3229282"/>
        <a:ext cx="3851710" cy="9103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687E2B-B569-4702-8E68-B8BBEA3FD3ED}">
      <dsp:nvSpPr>
        <dsp:cNvPr id="0" name=""/>
        <dsp:cNvSpPr/>
      </dsp:nvSpPr>
      <dsp:spPr>
        <a:xfrm>
          <a:off x="0" y="33262"/>
          <a:ext cx="10972800" cy="632385"/>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100000"/>
            </a:lnSpc>
            <a:spcBef>
              <a:spcPct val="0"/>
            </a:spcBef>
            <a:spcAft>
              <a:spcPct val="35000"/>
            </a:spcAft>
            <a:buNone/>
          </a:pPr>
          <a:r>
            <a:rPr lang="en-US" sz="2300" kern="1200"/>
            <a:t>Template roles, duties, and privileges are delivered out of the box</a:t>
          </a:r>
        </a:p>
      </dsp:txBody>
      <dsp:txXfrm>
        <a:off x="30870" y="64132"/>
        <a:ext cx="10911060" cy="570645"/>
      </dsp:txXfrm>
    </dsp:sp>
    <dsp:sp modelId="{D6CF05A6-C45C-4FF9-8DF3-C5176C968589}">
      <dsp:nvSpPr>
        <dsp:cNvPr id="0" name=""/>
        <dsp:cNvSpPr/>
      </dsp:nvSpPr>
      <dsp:spPr>
        <a:xfrm>
          <a:off x="0" y="731887"/>
          <a:ext cx="10972800" cy="632385"/>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100000"/>
            </a:lnSpc>
            <a:spcBef>
              <a:spcPct val="0"/>
            </a:spcBef>
            <a:spcAft>
              <a:spcPct val="35000"/>
            </a:spcAft>
            <a:buNone/>
          </a:pPr>
          <a:r>
            <a:rPr lang="en-US" sz="2300" kern="1200"/>
            <a:t>Roles, duties, and privileges are system wide (not per company/legal entity)</a:t>
          </a:r>
        </a:p>
      </dsp:txBody>
      <dsp:txXfrm>
        <a:off x="30870" y="762757"/>
        <a:ext cx="10911060" cy="570645"/>
      </dsp:txXfrm>
    </dsp:sp>
    <dsp:sp modelId="{8A596499-E6C1-4A1D-B958-0A8BDEA2D9C1}">
      <dsp:nvSpPr>
        <dsp:cNvPr id="0" name=""/>
        <dsp:cNvSpPr/>
      </dsp:nvSpPr>
      <dsp:spPr>
        <a:xfrm>
          <a:off x="0" y="1430512"/>
          <a:ext cx="10972800" cy="632385"/>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100000"/>
            </a:lnSpc>
            <a:spcBef>
              <a:spcPct val="0"/>
            </a:spcBef>
            <a:spcAft>
              <a:spcPct val="35000"/>
            </a:spcAft>
            <a:buNone/>
          </a:pPr>
          <a:r>
            <a:rPr lang="en-US" sz="2300" kern="1200"/>
            <a:t>User role assignments can be restricted by legal entity</a:t>
          </a:r>
        </a:p>
      </dsp:txBody>
      <dsp:txXfrm>
        <a:off x="30870" y="1461382"/>
        <a:ext cx="10911060" cy="570645"/>
      </dsp:txXfrm>
    </dsp:sp>
    <dsp:sp modelId="{3766EC07-3A6D-4DBD-A8C9-31CDD9AE26A2}">
      <dsp:nvSpPr>
        <dsp:cNvPr id="0" name=""/>
        <dsp:cNvSpPr/>
      </dsp:nvSpPr>
      <dsp:spPr>
        <a:xfrm>
          <a:off x="0" y="2062897"/>
          <a:ext cx="10972800" cy="2094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29210" rIns="163576" bIns="29210" numCol="1" spcCol="1270" anchor="t" anchorCtr="0">
          <a:noAutofit/>
        </a:bodyPr>
        <a:lstStyle/>
        <a:p>
          <a:pPr marL="171450" lvl="1" indent="-171450" algn="l" defTabSz="800100">
            <a:lnSpc>
              <a:spcPct val="100000"/>
            </a:lnSpc>
            <a:spcBef>
              <a:spcPct val="0"/>
            </a:spcBef>
            <a:spcAft>
              <a:spcPct val="20000"/>
            </a:spcAft>
            <a:buChar char="•"/>
          </a:pPr>
          <a:r>
            <a:rPr lang="en-US" sz="1800" kern="1200"/>
            <a:t>By default, when a user is assigned a role it is assigned to all  companies/legal entities in the environment</a:t>
          </a:r>
        </a:p>
        <a:p>
          <a:pPr marL="171450" lvl="1" indent="-171450" algn="l" defTabSz="800100">
            <a:lnSpc>
              <a:spcPct val="100000"/>
            </a:lnSpc>
            <a:spcBef>
              <a:spcPct val="0"/>
            </a:spcBef>
            <a:spcAft>
              <a:spcPct val="20000"/>
            </a:spcAft>
            <a:buChar char="•"/>
          </a:pPr>
          <a:r>
            <a:rPr lang="en-US" sz="1800" kern="1200"/>
            <a:t>You can restrict this by explicitly granting a legal entity to the user role assignment</a:t>
          </a:r>
        </a:p>
        <a:p>
          <a:pPr marL="171450" lvl="1" indent="-171450" algn="l" defTabSz="800100">
            <a:lnSpc>
              <a:spcPct val="100000"/>
            </a:lnSpc>
            <a:spcBef>
              <a:spcPct val="0"/>
            </a:spcBef>
            <a:spcAft>
              <a:spcPct val="20000"/>
            </a:spcAft>
            <a:buChar char="•"/>
          </a:pPr>
          <a:r>
            <a:rPr lang="en-US" sz="1800" kern="1200"/>
            <a:t>Once one company/legal entity is assigned to a user role assignment, a user only has that role access in the legal entity(ies) they assign to it</a:t>
          </a:r>
        </a:p>
        <a:p>
          <a:pPr marL="171450" lvl="1" indent="-171450" algn="l" defTabSz="800100">
            <a:lnSpc>
              <a:spcPct val="100000"/>
            </a:lnSpc>
            <a:spcBef>
              <a:spcPct val="0"/>
            </a:spcBef>
            <a:spcAft>
              <a:spcPct val="20000"/>
            </a:spcAft>
            <a:buChar char="•"/>
          </a:pPr>
          <a:r>
            <a:rPr lang="en-US" sz="1800" kern="1200"/>
            <a:t>SecurityUserRole &amp; OMUserRoleOrganization (SecurityUserRoleCondition) tables</a:t>
          </a:r>
        </a:p>
      </dsp:txBody>
      <dsp:txXfrm>
        <a:off x="0" y="2062897"/>
        <a:ext cx="10972800" cy="20948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FDE0BD-3B50-4C55-8E43-03792D8585A9}">
      <dsp:nvSpPr>
        <dsp:cNvPr id="0" name=""/>
        <dsp:cNvSpPr/>
      </dsp:nvSpPr>
      <dsp:spPr>
        <a:xfrm>
          <a:off x="0" y="117429"/>
          <a:ext cx="10972800" cy="767373"/>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Used to restrict access to only certain types of objects</a:t>
          </a:r>
        </a:p>
      </dsp:txBody>
      <dsp:txXfrm>
        <a:off x="37460" y="154889"/>
        <a:ext cx="10897880" cy="692453"/>
      </dsp:txXfrm>
    </dsp:sp>
    <dsp:sp modelId="{ADD047F5-5F2B-48D6-B869-20161F0094E7}">
      <dsp:nvSpPr>
        <dsp:cNvPr id="0" name=""/>
        <dsp:cNvSpPr/>
      </dsp:nvSpPr>
      <dsp:spPr>
        <a:xfrm>
          <a:off x="0" y="884803"/>
          <a:ext cx="10972800"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Ex: End user should only see Customers with Customer Group of 10</a:t>
          </a:r>
        </a:p>
      </dsp:txBody>
      <dsp:txXfrm>
        <a:off x="0" y="884803"/>
        <a:ext cx="10972800" cy="298080"/>
      </dsp:txXfrm>
    </dsp:sp>
    <dsp:sp modelId="{CE7ED41F-2570-43DD-92F3-94D81577D97F}">
      <dsp:nvSpPr>
        <dsp:cNvPr id="0" name=""/>
        <dsp:cNvSpPr/>
      </dsp:nvSpPr>
      <dsp:spPr>
        <a:xfrm>
          <a:off x="0" y="1182883"/>
          <a:ext cx="10972800" cy="767373"/>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Basically places a WHERE or ON statement on the SQL being executed for all SELECT, UPDATE, DELETE, and INSERT statements</a:t>
          </a:r>
        </a:p>
      </dsp:txBody>
      <dsp:txXfrm>
        <a:off x="37460" y="1220343"/>
        <a:ext cx="10897880" cy="692453"/>
      </dsp:txXfrm>
    </dsp:sp>
    <dsp:sp modelId="{E0F73167-E82C-4797-91FF-4565A6148D21}">
      <dsp:nvSpPr>
        <dsp:cNvPr id="0" name=""/>
        <dsp:cNvSpPr/>
      </dsp:nvSpPr>
      <dsp:spPr>
        <a:xfrm>
          <a:off x="0" y="2002096"/>
          <a:ext cx="10972800" cy="767373"/>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Key Concepts</a:t>
          </a:r>
        </a:p>
      </dsp:txBody>
      <dsp:txXfrm>
        <a:off x="37460" y="2039556"/>
        <a:ext cx="10897880" cy="692453"/>
      </dsp:txXfrm>
    </dsp:sp>
    <dsp:sp modelId="{F36E8B88-2FBF-4255-9732-246C6499DECD}">
      <dsp:nvSpPr>
        <dsp:cNvPr id="0" name=""/>
        <dsp:cNvSpPr/>
      </dsp:nvSpPr>
      <dsp:spPr>
        <a:xfrm>
          <a:off x="0" y="2769470"/>
          <a:ext cx="10972800" cy="1304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Constrained table – base table, contains records to be restricted</a:t>
          </a:r>
        </a:p>
        <a:p>
          <a:pPr marL="114300" lvl="1" indent="-114300" algn="l" defTabSz="622300">
            <a:lnSpc>
              <a:spcPct val="90000"/>
            </a:lnSpc>
            <a:spcBef>
              <a:spcPct val="0"/>
            </a:spcBef>
            <a:spcAft>
              <a:spcPct val="20000"/>
            </a:spcAft>
            <a:buChar char="•"/>
          </a:pPr>
          <a:r>
            <a:rPr lang="en-US" sz="1400" kern="1200"/>
            <a:t>Primary table – table whose records are used to restrict constrained table</a:t>
          </a:r>
        </a:p>
        <a:p>
          <a:pPr marL="114300" lvl="1" indent="-114300" algn="l" defTabSz="622300">
            <a:lnSpc>
              <a:spcPct val="90000"/>
            </a:lnSpc>
            <a:spcBef>
              <a:spcPct val="0"/>
            </a:spcBef>
            <a:spcAft>
              <a:spcPct val="20000"/>
            </a:spcAft>
            <a:buChar char="•"/>
          </a:pPr>
          <a:r>
            <a:rPr lang="en-US" sz="1400" kern="1200"/>
            <a:t>Policy query – query used to restrict constrained table access based on primary table</a:t>
          </a:r>
        </a:p>
        <a:p>
          <a:pPr marL="114300" lvl="1" indent="-114300" algn="l" defTabSz="622300">
            <a:lnSpc>
              <a:spcPct val="90000"/>
            </a:lnSpc>
            <a:spcBef>
              <a:spcPct val="0"/>
            </a:spcBef>
            <a:spcAft>
              <a:spcPct val="20000"/>
            </a:spcAft>
            <a:buChar char="•"/>
          </a:pPr>
          <a:r>
            <a:rPr lang="en-US" sz="1400" kern="1200"/>
            <a:t>Context – determines when policy query is active</a:t>
          </a:r>
        </a:p>
        <a:p>
          <a:pPr marL="228600" lvl="2" indent="-114300" algn="l" defTabSz="622300">
            <a:lnSpc>
              <a:spcPct val="90000"/>
            </a:lnSpc>
            <a:spcBef>
              <a:spcPct val="0"/>
            </a:spcBef>
            <a:spcAft>
              <a:spcPct val="20000"/>
            </a:spcAft>
            <a:buChar char="•"/>
          </a:pPr>
          <a:r>
            <a:rPr lang="en-US" sz="1400" kern="1200"/>
            <a:t>Two types: Role or Application</a:t>
          </a:r>
        </a:p>
      </dsp:txBody>
      <dsp:txXfrm>
        <a:off x="0" y="2769470"/>
        <a:ext cx="10972800" cy="13041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5930F-7EDE-439D-B3A6-5651038A0375}">
      <dsp:nvSpPr>
        <dsp:cNvPr id="0" name=""/>
        <dsp:cNvSpPr/>
      </dsp:nvSpPr>
      <dsp:spPr>
        <a:xfrm rot="5400000">
          <a:off x="6921257" y="-2833941"/>
          <a:ext cx="1080492"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baseline="0"/>
            <a:t>Only disabling the user, removing the group as a user within D365FO, or removing the D365FO user entirely will impact the user’s ability to sign in</a:t>
          </a:r>
          <a:endParaRPr lang="en-US" sz="1900" kern="1200"/>
        </a:p>
      </dsp:txBody>
      <dsp:txXfrm rot="-5400000">
        <a:off x="3950208" y="189853"/>
        <a:ext cx="6969847" cy="975002"/>
      </dsp:txXfrm>
    </dsp:sp>
    <dsp:sp modelId="{50C9E048-8C71-42BE-A895-19E055F285A9}">
      <dsp:nvSpPr>
        <dsp:cNvPr id="0" name=""/>
        <dsp:cNvSpPr/>
      </dsp:nvSpPr>
      <dsp:spPr>
        <a:xfrm>
          <a:off x="0" y="2046"/>
          <a:ext cx="3950208" cy="1350615"/>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baseline="0"/>
            <a:t>Disabling an Entra ID group does not disable users assigned to that group from logging in</a:t>
          </a:r>
          <a:endParaRPr lang="en-US" sz="2000" kern="1200"/>
        </a:p>
      </dsp:txBody>
      <dsp:txXfrm>
        <a:off x="65932" y="67978"/>
        <a:ext cx="3818344" cy="1218751"/>
      </dsp:txXfrm>
    </dsp:sp>
    <dsp:sp modelId="{26DFAB4A-B1E7-40F6-9E01-762B6A23EF27}">
      <dsp:nvSpPr>
        <dsp:cNvPr id="0" name=""/>
        <dsp:cNvSpPr/>
      </dsp:nvSpPr>
      <dsp:spPr>
        <a:xfrm rot="5400000">
          <a:off x="6921257" y="-1415796"/>
          <a:ext cx="1080492"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baseline="0"/>
            <a:t>Roles can be assigned through group assignment or to the user directly</a:t>
          </a:r>
          <a:endParaRPr lang="en-US" sz="1900" kern="1200"/>
        </a:p>
      </dsp:txBody>
      <dsp:txXfrm rot="-5400000">
        <a:off x="3950208" y="1607998"/>
        <a:ext cx="6969847" cy="975002"/>
      </dsp:txXfrm>
    </dsp:sp>
    <dsp:sp modelId="{7A1D87AD-F18D-4DB8-85BD-77FD6A673F93}">
      <dsp:nvSpPr>
        <dsp:cNvPr id="0" name=""/>
        <dsp:cNvSpPr/>
      </dsp:nvSpPr>
      <dsp:spPr>
        <a:xfrm>
          <a:off x="0" y="1420192"/>
          <a:ext cx="3950208" cy="1350615"/>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baseline="0"/>
            <a:t>All assigned access is cumulative</a:t>
          </a:r>
          <a:endParaRPr lang="en-US" sz="2000" kern="1200"/>
        </a:p>
      </dsp:txBody>
      <dsp:txXfrm>
        <a:off x="65932" y="1486124"/>
        <a:ext cx="3818344" cy="1218751"/>
      </dsp:txXfrm>
    </dsp:sp>
    <dsp:sp modelId="{FE6DA59A-E9D6-4589-B235-B3F587D8839F}">
      <dsp:nvSpPr>
        <dsp:cNvPr id="0" name=""/>
        <dsp:cNvSpPr/>
      </dsp:nvSpPr>
      <dsp:spPr>
        <a:xfrm rot="5400000">
          <a:off x="6921257" y="2349"/>
          <a:ext cx="1080492" cy="702259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baseline="0"/>
            <a:t>Segregation of duties</a:t>
          </a:r>
          <a:endParaRPr lang="en-US" sz="1900" kern="1200"/>
        </a:p>
        <a:p>
          <a:pPr marL="171450" lvl="1" indent="-171450" algn="l" defTabSz="844550">
            <a:lnSpc>
              <a:spcPct val="90000"/>
            </a:lnSpc>
            <a:spcBef>
              <a:spcPct val="0"/>
            </a:spcBef>
            <a:spcAft>
              <a:spcPct val="15000"/>
            </a:spcAft>
            <a:buChar char="•"/>
          </a:pPr>
          <a:r>
            <a:rPr lang="en-US" sz="1900" kern="1200" baseline="0"/>
            <a:t>Workflows</a:t>
          </a:r>
          <a:endParaRPr lang="en-US" sz="1900" kern="1200"/>
        </a:p>
      </dsp:txBody>
      <dsp:txXfrm rot="-5400000">
        <a:off x="3950208" y="3026144"/>
        <a:ext cx="6969847" cy="975002"/>
      </dsp:txXfrm>
    </dsp:sp>
    <dsp:sp modelId="{A0C16D72-341E-47FF-9D68-B24AEC8E9261}">
      <dsp:nvSpPr>
        <dsp:cNvPr id="0" name=""/>
        <dsp:cNvSpPr/>
      </dsp:nvSpPr>
      <dsp:spPr>
        <a:xfrm>
          <a:off x="0" y="2838338"/>
          <a:ext cx="3950208" cy="1350615"/>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kern="1200" baseline="0"/>
            <a:t>Certain D365FO features will not work:</a:t>
          </a:r>
          <a:endParaRPr lang="en-US" sz="2000" kern="1200"/>
        </a:p>
      </dsp:txBody>
      <dsp:txXfrm>
        <a:off x="65932" y="2904270"/>
        <a:ext cx="3818344" cy="12187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D8BE54-F11B-4047-A9E4-C763F20355CD}">
      <dsp:nvSpPr>
        <dsp:cNvPr id="0" name=""/>
        <dsp:cNvSpPr/>
      </dsp:nvSpPr>
      <dsp:spPr>
        <a:xfrm>
          <a:off x="0" y="511"/>
          <a:ext cx="10972800" cy="11971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CFAC84-6258-4A4B-90F6-DC7EAA5061F8}">
      <dsp:nvSpPr>
        <dsp:cNvPr id="0" name=""/>
        <dsp:cNvSpPr/>
      </dsp:nvSpPr>
      <dsp:spPr>
        <a:xfrm>
          <a:off x="362133" y="269867"/>
          <a:ext cx="658424" cy="6584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31202C1-CB12-4D39-A53C-B9836215CBAA}">
      <dsp:nvSpPr>
        <dsp:cNvPr id="0" name=""/>
        <dsp:cNvSpPr/>
      </dsp:nvSpPr>
      <dsp:spPr>
        <a:xfrm>
          <a:off x="1382692" y="511"/>
          <a:ext cx="9590107" cy="119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100000"/>
            </a:lnSpc>
            <a:spcBef>
              <a:spcPct val="0"/>
            </a:spcBef>
            <a:spcAft>
              <a:spcPct val="35000"/>
            </a:spcAft>
            <a:buNone/>
          </a:pPr>
          <a:r>
            <a:rPr lang="en-US" sz="2500" kern="1200" dirty="0"/>
            <a:t>Based on what a user is assigned, not what a user consumes / utilizes</a:t>
          </a:r>
        </a:p>
      </dsp:txBody>
      <dsp:txXfrm>
        <a:off x="1382692" y="511"/>
        <a:ext cx="9590107" cy="1197136"/>
      </dsp:txXfrm>
    </dsp:sp>
    <dsp:sp modelId="{15B18ADA-93EF-49EE-A2A6-848BC374A32A}">
      <dsp:nvSpPr>
        <dsp:cNvPr id="0" name=""/>
        <dsp:cNvSpPr/>
      </dsp:nvSpPr>
      <dsp:spPr>
        <a:xfrm>
          <a:off x="0" y="1496931"/>
          <a:ext cx="10972800" cy="11971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FF888E-4A28-4B09-8A5F-B9A75D9C4589}">
      <dsp:nvSpPr>
        <dsp:cNvPr id="0" name=""/>
        <dsp:cNvSpPr/>
      </dsp:nvSpPr>
      <dsp:spPr>
        <a:xfrm>
          <a:off x="362133" y="1766287"/>
          <a:ext cx="658424" cy="6584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F83BAF5-9998-4AA1-B243-2DB2541F6BCB}">
      <dsp:nvSpPr>
        <dsp:cNvPr id="0" name=""/>
        <dsp:cNvSpPr/>
      </dsp:nvSpPr>
      <dsp:spPr>
        <a:xfrm>
          <a:off x="1382692" y="1496931"/>
          <a:ext cx="4937760" cy="119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100000"/>
            </a:lnSpc>
            <a:spcBef>
              <a:spcPct val="0"/>
            </a:spcBef>
            <a:spcAft>
              <a:spcPct val="35000"/>
            </a:spcAft>
            <a:buNone/>
          </a:pPr>
          <a:r>
            <a:rPr lang="en-US" sz="2500" kern="1200" dirty="0"/>
            <a:t>Licenses Based on Object Access</a:t>
          </a:r>
        </a:p>
      </dsp:txBody>
      <dsp:txXfrm>
        <a:off x="1382692" y="1496931"/>
        <a:ext cx="4937760" cy="1197136"/>
      </dsp:txXfrm>
    </dsp:sp>
    <dsp:sp modelId="{984331FC-891E-4E46-918C-022CE90C2E57}">
      <dsp:nvSpPr>
        <dsp:cNvPr id="0" name=""/>
        <dsp:cNvSpPr/>
      </dsp:nvSpPr>
      <dsp:spPr>
        <a:xfrm>
          <a:off x="6320452" y="1496931"/>
          <a:ext cx="4652347" cy="119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800100">
            <a:lnSpc>
              <a:spcPct val="100000"/>
            </a:lnSpc>
            <a:spcBef>
              <a:spcPct val="0"/>
            </a:spcBef>
            <a:spcAft>
              <a:spcPct val="35000"/>
            </a:spcAft>
            <a:buNone/>
          </a:pPr>
          <a:r>
            <a:rPr lang="en-US" sz="1800" kern="1200" dirty="0"/>
            <a:t>Based on ‘View’ vs ‘Maintain’ access</a:t>
          </a:r>
        </a:p>
        <a:p>
          <a:pPr marL="0" lvl="0" indent="0" algn="l" defTabSz="800100">
            <a:lnSpc>
              <a:spcPct val="100000"/>
            </a:lnSpc>
            <a:spcBef>
              <a:spcPct val="0"/>
            </a:spcBef>
            <a:spcAft>
              <a:spcPct val="35000"/>
            </a:spcAft>
            <a:buNone/>
          </a:pPr>
          <a:r>
            <a:rPr lang="en-US" sz="1800" kern="1200" dirty="0"/>
            <a:t>Not all objects require a license</a:t>
          </a:r>
        </a:p>
      </dsp:txBody>
      <dsp:txXfrm>
        <a:off x="6320452" y="1496931"/>
        <a:ext cx="4652347" cy="1197136"/>
      </dsp:txXfrm>
    </dsp:sp>
    <dsp:sp modelId="{A786B749-96D8-4127-AFB0-0EC6FA23A483}">
      <dsp:nvSpPr>
        <dsp:cNvPr id="0" name=""/>
        <dsp:cNvSpPr/>
      </dsp:nvSpPr>
      <dsp:spPr>
        <a:xfrm>
          <a:off x="0" y="2993352"/>
          <a:ext cx="10972800" cy="11971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71A2D4-C0C0-4F94-939A-E8BECFB9F7F2}">
      <dsp:nvSpPr>
        <dsp:cNvPr id="0" name=""/>
        <dsp:cNvSpPr/>
      </dsp:nvSpPr>
      <dsp:spPr>
        <a:xfrm>
          <a:off x="362133" y="3262707"/>
          <a:ext cx="658424" cy="6584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70506A3-DA96-493E-ADD3-E4ABB915FB75}">
      <dsp:nvSpPr>
        <dsp:cNvPr id="0" name=""/>
        <dsp:cNvSpPr/>
      </dsp:nvSpPr>
      <dsp:spPr>
        <a:xfrm>
          <a:off x="1382692" y="2993352"/>
          <a:ext cx="4937760" cy="119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100000"/>
            </a:lnSpc>
            <a:spcBef>
              <a:spcPct val="0"/>
            </a:spcBef>
            <a:spcAft>
              <a:spcPct val="35000"/>
            </a:spcAft>
            <a:buNone/>
          </a:pPr>
          <a:r>
            <a:rPr lang="en-US" sz="2500" kern="1200" dirty="0"/>
            <a:t>New Licensing Model Includes 10+ License Types</a:t>
          </a:r>
        </a:p>
      </dsp:txBody>
      <dsp:txXfrm>
        <a:off x="1382692" y="2993352"/>
        <a:ext cx="4937760" cy="1197136"/>
      </dsp:txXfrm>
    </dsp:sp>
    <dsp:sp modelId="{7ED2BE63-09D9-43E0-A00D-56233C485A78}">
      <dsp:nvSpPr>
        <dsp:cNvPr id="0" name=""/>
        <dsp:cNvSpPr/>
      </dsp:nvSpPr>
      <dsp:spPr>
        <a:xfrm>
          <a:off x="6320452" y="2993352"/>
          <a:ext cx="4652347" cy="119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800100">
            <a:lnSpc>
              <a:spcPct val="100000"/>
            </a:lnSpc>
            <a:spcBef>
              <a:spcPct val="0"/>
            </a:spcBef>
            <a:spcAft>
              <a:spcPct val="35000"/>
            </a:spcAft>
            <a:buNone/>
          </a:pPr>
          <a:r>
            <a:rPr lang="en-US" sz="1800" kern="1200" dirty="0"/>
            <a:t>License types are hierarchy based</a:t>
          </a:r>
        </a:p>
        <a:p>
          <a:pPr marL="0" lvl="0" indent="0" algn="l" defTabSz="800100">
            <a:lnSpc>
              <a:spcPct val="100000"/>
            </a:lnSpc>
            <a:spcBef>
              <a:spcPct val="0"/>
            </a:spcBef>
            <a:spcAft>
              <a:spcPct val="35000"/>
            </a:spcAft>
            <a:buNone/>
          </a:pPr>
          <a:r>
            <a:rPr lang="en-US" sz="1800" kern="1200" dirty="0"/>
            <a:t>Still includes base / attach scenarios</a:t>
          </a:r>
        </a:p>
      </dsp:txBody>
      <dsp:txXfrm>
        <a:off x="6320452" y="2993352"/>
        <a:ext cx="4652347" cy="119713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CB8194-25A2-4C6F-8975-F2B6ABAC14BB}">
      <dsp:nvSpPr>
        <dsp:cNvPr id="0" name=""/>
        <dsp:cNvSpPr/>
      </dsp:nvSpPr>
      <dsp:spPr>
        <a:xfrm rot="10800000">
          <a:off x="0" y="0"/>
          <a:ext cx="6126685" cy="435593"/>
        </a:xfrm>
        <a:prstGeom prst="trapezoid">
          <a:avLst>
            <a:gd name="adj" fmla="val 70326"/>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solidFill>
                <a:schemeClr val="bg1"/>
              </a:solidFill>
            </a:rPr>
            <a:t>SCM Prem</a:t>
          </a:r>
        </a:p>
      </dsp:txBody>
      <dsp:txXfrm rot="-10800000">
        <a:off x="1072169" y="0"/>
        <a:ext cx="3982345" cy="435593"/>
      </dsp:txXfrm>
    </dsp:sp>
    <dsp:sp modelId="{9A309A1B-A1E5-469E-8AD4-8BBC998D2070}">
      <dsp:nvSpPr>
        <dsp:cNvPr id="0" name=""/>
        <dsp:cNvSpPr/>
      </dsp:nvSpPr>
      <dsp:spPr>
        <a:xfrm rot="10800000">
          <a:off x="306334" y="435593"/>
          <a:ext cx="5514016" cy="435593"/>
        </a:xfrm>
        <a:prstGeom prst="trapezoid">
          <a:avLst>
            <a:gd name="adj" fmla="val 70326"/>
          </a:avLst>
        </a:prstGeom>
        <a:solidFill>
          <a:srgbClr val="001E60"/>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rgbClr val="FFFFFF"/>
              </a:solidFill>
              <a:latin typeface="segoe ui"/>
              <a:ea typeface="+mn-ea"/>
              <a:cs typeface="+mn-cs"/>
            </a:rPr>
            <a:t>Finance Prem</a:t>
          </a:r>
        </a:p>
      </dsp:txBody>
      <dsp:txXfrm rot="-10800000">
        <a:off x="1271287" y="435593"/>
        <a:ext cx="3584110" cy="435593"/>
      </dsp:txXfrm>
    </dsp:sp>
    <dsp:sp modelId="{AFD9EACD-B2B8-4237-BCF5-025190875F50}">
      <dsp:nvSpPr>
        <dsp:cNvPr id="0" name=""/>
        <dsp:cNvSpPr/>
      </dsp:nvSpPr>
      <dsp:spPr>
        <a:xfrm rot="10800000">
          <a:off x="612668" y="871186"/>
          <a:ext cx="4901348" cy="435593"/>
        </a:xfrm>
        <a:prstGeom prst="trapezoid">
          <a:avLst>
            <a:gd name="adj" fmla="val 70326"/>
          </a:avLst>
        </a:prstGeom>
        <a:solidFill>
          <a:srgbClr val="001E60"/>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SCM</a:t>
          </a:r>
        </a:p>
      </dsp:txBody>
      <dsp:txXfrm rot="-10800000">
        <a:off x="1470404" y="871186"/>
        <a:ext cx="3185876" cy="435593"/>
      </dsp:txXfrm>
    </dsp:sp>
    <dsp:sp modelId="{1FB1BF0A-6E69-4DD2-A7A7-472AAFB332A1}">
      <dsp:nvSpPr>
        <dsp:cNvPr id="0" name=""/>
        <dsp:cNvSpPr/>
      </dsp:nvSpPr>
      <dsp:spPr>
        <a:xfrm rot="10800000">
          <a:off x="919002" y="1306779"/>
          <a:ext cx="4288679" cy="435593"/>
        </a:xfrm>
        <a:prstGeom prst="trapezoid">
          <a:avLst>
            <a:gd name="adj" fmla="val 70326"/>
          </a:avLst>
        </a:prstGeom>
        <a:solidFill>
          <a:srgbClr val="001E60"/>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Finance</a:t>
          </a:r>
        </a:p>
      </dsp:txBody>
      <dsp:txXfrm rot="-10800000">
        <a:off x="1669521" y="1306779"/>
        <a:ext cx="2787641" cy="435593"/>
      </dsp:txXfrm>
    </dsp:sp>
    <dsp:sp modelId="{DAEBC992-F204-4724-85C5-1207EDFD0E78}">
      <dsp:nvSpPr>
        <dsp:cNvPr id="0" name=""/>
        <dsp:cNvSpPr/>
      </dsp:nvSpPr>
      <dsp:spPr>
        <a:xfrm rot="10800000">
          <a:off x="1225336" y="1742373"/>
          <a:ext cx="3676011" cy="435593"/>
        </a:xfrm>
        <a:prstGeom prst="trapezoid">
          <a:avLst>
            <a:gd name="adj" fmla="val 70326"/>
          </a:avLst>
        </a:prstGeom>
        <a:solidFill>
          <a:srgbClr val="001E60"/>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solidFill>
                <a:srgbClr val="FFFFFF"/>
              </a:solidFill>
              <a:latin typeface="segoe ui"/>
              <a:ea typeface="+mn-ea"/>
              <a:cs typeface="+mn-cs"/>
            </a:rPr>
            <a:t>Commerce</a:t>
          </a:r>
        </a:p>
      </dsp:txBody>
      <dsp:txXfrm rot="-10800000">
        <a:off x="1868638" y="1742373"/>
        <a:ext cx="2389407" cy="435593"/>
      </dsp:txXfrm>
    </dsp:sp>
    <dsp:sp modelId="{5AA75CCD-936F-4809-9428-F6C11E9A2000}">
      <dsp:nvSpPr>
        <dsp:cNvPr id="0" name=""/>
        <dsp:cNvSpPr/>
      </dsp:nvSpPr>
      <dsp:spPr>
        <a:xfrm rot="10800000">
          <a:off x="1531671" y="2177966"/>
          <a:ext cx="3063342" cy="435593"/>
        </a:xfrm>
        <a:prstGeom prst="trapezoid">
          <a:avLst>
            <a:gd name="adj" fmla="val 70326"/>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bg1"/>
              </a:solidFill>
            </a:rPr>
            <a:t>Project Operations</a:t>
          </a:r>
        </a:p>
      </dsp:txBody>
      <dsp:txXfrm rot="-10800000">
        <a:off x="2067756" y="2177966"/>
        <a:ext cx="1991172" cy="435593"/>
      </dsp:txXfrm>
    </dsp:sp>
    <dsp:sp modelId="{9E5F0122-FCA4-459D-8B44-1C5293D5A923}">
      <dsp:nvSpPr>
        <dsp:cNvPr id="0" name=""/>
        <dsp:cNvSpPr/>
      </dsp:nvSpPr>
      <dsp:spPr>
        <a:xfrm rot="10800000">
          <a:off x="1838005" y="2613559"/>
          <a:ext cx="2450674" cy="435593"/>
        </a:xfrm>
        <a:prstGeom prst="trapezoid">
          <a:avLst>
            <a:gd name="adj" fmla="val 70326"/>
          </a:avLst>
        </a:prstGeom>
        <a:solidFill>
          <a:srgbClr val="0095C8">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rgbClr val="FFFFFF"/>
              </a:solidFill>
              <a:latin typeface="segoe ui"/>
              <a:ea typeface="+mn-ea"/>
              <a:cs typeface="+mn-cs"/>
            </a:rPr>
            <a:t>Human Resources</a:t>
          </a:r>
        </a:p>
      </dsp:txBody>
      <dsp:txXfrm rot="-10800000">
        <a:off x="2266873" y="2613559"/>
        <a:ext cx="1592938" cy="435593"/>
      </dsp:txXfrm>
    </dsp:sp>
    <dsp:sp modelId="{A848DACC-3185-49FF-950A-DD4F501879C9}">
      <dsp:nvSpPr>
        <dsp:cNvPr id="0" name=""/>
        <dsp:cNvSpPr/>
      </dsp:nvSpPr>
      <dsp:spPr>
        <a:xfrm rot="10800000">
          <a:off x="2144339" y="3049153"/>
          <a:ext cx="1838005" cy="435593"/>
        </a:xfrm>
        <a:prstGeom prst="trapezoid">
          <a:avLst>
            <a:gd name="adj" fmla="val 70326"/>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Operations- Activity</a:t>
          </a:r>
        </a:p>
      </dsp:txBody>
      <dsp:txXfrm rot="-10800000">
        <a:off x="2465990" y="3049153"/>
        <a:ext cx="1194703" cy="435593"/>
      </dsp:txXfrm>
    </dsp:sp>
    <dsp:sp modelId="{0B06869E-5B9E-4095-B77A-BB69B1367BAE}">
      <dsp:nvSpPr>
        <dsp:cNvPr id="0" name=""/>
        <dsp:cNvSpPr/>
      </dsp:nvSpPr>
      <dsp:spPr>
        <a:xfrm rot="10800000">
          <a:off x="2450674" y="3484746"/>
          <a:ext cx="1225337" cy="435593"/>
        </a:xfrm>
        <a:prstGeom prst="trapezoid">
          <a:avLst>
            <a:gd name="adj" fmla="val 70326"/>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Team Member</a:t>
          </a:r>
        </a:p>
      </dsp:txBody>
      <dsp:txXfrm rot="-10800000">
        <a:off x="2665107" y="3484746"/>
        <a:ext cx="796469" cy="435593"/>
      </dsp:txXfrm>
    </dsp:sp>
    <dsp:sp modelId="{93823CBE-2F57-4EDF-9F2B-D65802511528}">
      <dsp:nvSpPr>
        <dsp:cNvPr id="0" name=""/>
        <dsp:cNvSpPr/>
      </dsp:nvSpPr>
      <dsp:spPr>
        <a:xfrm rot="10800000">
          <a:off x="2757008" y="3920339"/>
          <a:ext cx="612668" cy="435593"/>
        </a:xfrm>
        <a:prstGeom prst="trapezoid">
          <a:avLst>
            <a:gd name="adj" fmla="val 70326"/>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HR Self Service</a:t>
          </a:r>
        </a:p>
      </dsp:txBody>
      <dsp:txXfrm rot="-10800000">
        <a:off x="2757008" y="3920339"/>
        <a:ext cx="612668" cy="43559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t>CRMUG Summit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58CAF0-866C-41B3-A854-572A2A51FA6A}" type="datetime8">
              <a:rPr lang="en-US" smtClean="0">
                <a:latin typeface="Arial" panose="020B0604020202020204" pitchFamily="34" charset="0"/>
                <a:cs typeface="Arial" panose="020B0604020202020204" pitchFamily="34" charset="0"/>
              </a:rPr>
              <a:t>10/16/2025 2:24 PM</a:t>
            </a:fld>
            <a:endParaRPr lang="en-US">
              <a:latin typeface="Arial" panose="020B0604020202020204" pitchFamily="34" charset="0"/>
              <a:cs typeface="Arial" panose="020B0604020202020204"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
        <p:nvSpPr>
          <p:cNvPr id="5"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r>
              <a:rPr lang="en-US"/>
              <a:t>CRMUG Summit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fld id="{2058EF5B-311B-4148-8831-2D28534D49CD}" type="datetime8">
              <a:rPr lang="en-US" smtClean="0"/>
              <a:t>10/16/2025 2:23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Arial" panose="020B0604020202020204" pitchFamily="34" charset="0"/>
                <a:cs typeface="Arial" panose="020B0604020202020204" pitchFamily="34" charset="0"/>
              </a:defRPr>
            </a:lvl1pPr>
          </a:lstStyle>
          <a:p>
            <a:fld id="{B4008EB6-D09E-4580-8CD6-DDB14511944F}" type="slidenum">
              <a:rPr lang="en-US" smtClean="0"/>
              <a:pPr/>
              <a:t>‹#›</a:t>
            </a:fld>
            <a:endParaRPr lang="en-US"/>
          </a:p>
        </p:txBody>
      </p:sp>
      <p:sp>
        <p:nvSpPr>
          <p:cNvPr id="7" name="Footer Placeholder 7"/>
          <p:cNvSpPr>
            <a:spLocks noGrp="1"/>
          </p:cNvSpPr>
          <p:nvPr>
            <p:ph type="ftr" sz="quarter" idx="4"/>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ftr="0"/>
  <p:notesStyle>
    <a:lvl1pPr marL="0" algn="l" defTabSz="932742" rtl="0" eaLnBrk="1" latinLnBrk="0" hangingPunct="1">
      <a:lnSpc>
        <a:spcPct val="90000"/>
      </a:lnSpc>
      <a:spcAft>
        <a:spcPts val="340"/>
      </a:spcAft>
      <a:defRPr sz="900" kern="1200">
        <a:solidFill>
          <a:schemeClr val="tx1"/>
        </a:solidFill>
        <a:latin typeface="Arial" panose="020B0604020202020204" pitchFamily="34" charset="0"/>
        <a:ea typeface="+mn-ea"/>
        <a:cs typeface="Arial" panose="020B0604020202020204" pitchFamily="34" charset="0"/>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dynamics365/unified-operations/dev-itpro/sysadmin/maintenance-mod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Green box – Allows you to switch between roles, duties, and privileges</a:t>
            </a:r>
          </a:p>
          <a:p>
            <a:r>
              <a:rPr lang="en-US" dirty="0"/>
              <a:t>Blue box – Has a number of different options for performing against the currently selected role/duty/privilege </a:t>
            </a:r>
          </a:p>
          <a:p>
            <a:pPr lvl="1"/>
            <a:r>
              <a:rPr lang="en-US" dirty="0"/>
              <a:t>Undo/Redo – undo/redo customizations applied to this security layer</a:t>
            </a:r>
          </a:p>
          <a:p>
            <a:pPr lvl="1"/>
            <a:r>
              <a:rPr lang="en-US" dirty="0"/>
              <a:t>Create new – create a new security layer</a:t>
            </a:r>
          </a:p>
          <a:p>
            <a:pPr lvl="1"/>
            <a:r>
              <a:rPr lang="en-US" dirty="0"/>
              <a:t>Show all levels – by default D365FO will only show 4 levels of fly-outs in the navigation, this option will force it to show a horizontal scroll bar to fit all fly-out levels</a:t>
            </a:r>
          </a:p>
          <a:p>
            <a:pPr lvl="1"/>
            <a:r>
              <a:rPr lang="en-US" dirty="0"/>
              <a:t>Delete – remove the current security layer</a:t>
            </a:r>
          </a:p>
          <a:p>
            <a:pPr lvl="1"/>
            <a:r>
              <a:rPr lang="en-US" dirty="0"/>
              <a:t>Duplicate – create a clone of the currently selected security layer, allows you to give it a new name</a:t>
            </a:r>
          </a:p>
          <a:p>
            <a:pPr lvl="1"/>
            <a:r>
              <a:rPr lang="en-US" dirty="0"/>
              <a:t>Copy – copies the current security</a:t>
            </a:r>
          </a:p>
          <a:p>
            <a:pPr lvl="1"/>
            <a:r>
              <a:rPr lang="en-US" dirty="0"/>
              <a:t>View Permissions – shows an entire hierarchy of security for the currently selected security layer</a:t>
            </a:r>
          </a:p>
          <a:p>
            <a:pPr lvl="1"/>
            <a:r>
              <a:rPr lang="en-US" dirty="0"/>
              <a:t>Audit Trail – shows the history of all changes made to an object either from user interface or through AOT</a:t>
            </a:r>
          </a:p>
          <a:p>
            <a:r>
              <a:rPr lang="en-US" dirty="0"/>
              <a:t>Red box – listing of all current objects in selected security layer</a:t>
            </a:r>
          </a:p>
          <a:p>
            <a:r>
              <a:rPr lang="en-US" dirty="0"/>
              <a:t>Pink box – shows details about currently selected security layer object including Description and AOT name</a:t>
            </a:r>
          </a:p>
          <a:p>
            <a:r>
              <a:rPr lang="en-US" dirty="0"/>
              <a:t>Purple box – shows all of objects that are either assigned to this security layer or that this security layer is assigned to, the plus icon (+) designates that there are objects already there. So in this case this role has duties, privileges, and tables assigned to it but does not have any sub roles or parent roles.</a:t>
            </a:r>
          </a:p>
          <a:p>
            <a:r>
              <a:rPr lang="en-US" dirty="0"/>
              <a:t>Light blue – all changes made in the user interface must be ‘published’ before they go live, this object lists all of the changes that are not currently published yet</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476304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If you create/customize</a:t>
            </a:r>
            <a:r>
              <a:rPr lang="en-US" baseline="0" dirty="0"/>
              <a:t> a role, duty, or privilege in the UI, a ‘security delta’ is created in database</a:t>
            </a:r>
          </a:p>
          <a:p>
            <a:pPr marL="388712" lvl="1" indent="-171450">
              <a:buFontTx/>
              <a:buChar char="-"/>
            </a:pPr>
            <a:r>
              <a:rPr lang="en-US" dirty="0"/>
              <a:t>Roles -&gt; </a:t>
            </a:r>
            <a:r>
              <a:rPr lang="en-US" dirty="0" err="1"/>
              <a:t>SecurityRoleCustomizeDiskObject</a:t>
            </a:r>
            <a:endParaRPr lang="en-US" dirty="0"/>
          </a:p>
          <a:p>
            <a:pPr marL="388712" lvl="1" indent="-171450">
              <a:buFontTx/>
              <a:buChar char="-"/>
            </a:pPr>
            <a:r>
              <a:rPr lang="en-US" dirty="0"/>
              <a:t>Duties -&gt; </a:t>
            </a:r>
            <a:r>
              <a:rPr lang="en-US" dirty="0" err="1"/>
              <a:t>SecurityDutyCustomizeDiskObject</a:t>
            </a:r>
            <a:endParaRPr lang="en-US" dirty="0"/>
          </a:p>
          <a:p>
            <a:pPr marL="388712" lvl="1" indent="-171450">
              <a:buFontTx/>
              <a:buChar char="-"/>
            </a:pPr>
            <a:r>
              <a:rPr lang="en-US" dirty="0"/>
              <a:t>Privileges -&gt; </a:t>
            </a:r>
            <a:r>
              <a:rPr lang="en-US" dirty="0" err="1"/>
              <a:t>SecurityPrivilegeCustomizeDiskObject</a:t>
            </a:r>
            <a:r>
              <a:rPr lang="en-US" baseline="0" dirty="0"/>
              <a:t> </a:t>
            </a:r>
          </a:p>
          <a:p>
            <a:pPr marL="171450" indent="-171450">
              <a:buFontTx/>
              <a:buChar char="-"/>
            </a:pPr>
            <a:r>
              <a:rPr lang="en-US" baseline="0" dirty="0"/>
              <a:t>Customizations done in the UI are not ‘development artifacts’ (code) in that they do not exist in the design time</a:t>
            </a:r>
          </a:p>
          <a:p>
            <a:pPr marL="0" indent="0">
              <a:buFontTx/>
              <a:buNone/>
            </a:pPr>
            <a:r>
              <a:rPr lang="en-US" baseline="0" dirty="0"/>
              <a:t>- This is a big deal because if you want to move roles between environments (dev/test -&gt; prod) you need your security to be in the design time(code) to be able to create a deployable package to move</a:t>
            </a:r>
          </a:p>
          <a:p>
            <a:endParaRPr lang="en-US" baseline="0" dirty="0"/>
          </a:p>
          <a:p>
            <a:r>
              <a:rPr lang="en-US" baseline="0" dirty="0"/>
              <a:t>- Best advice, is to create all role, duties, and privileges in your design time environment (Visual Studio) so all of your security changes are captured and can be applied to other environments.</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266135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Scenarios include:</a:t>
            </a:r>
          </a:p>
          <a:p>
            <a:pPr marL="171450" indent="-171450">
              <a:buFontTx/>
              <a:buChar char="-"/>
            </a:pPr>
            <a:r>
              <a:rPr lang="en-US" dirty="0"/>
              <a:t>Read access to menu item, Update access to table field</a:t>
            </a:r>
          </a:p>
          <a:p>
            <a:pPr marL="171450" indent="-171450">
              <a:buFontTx/>
              <a:buChar char="-"/>
            </a:pPr>
            <a:r>
              <a:rPr lang="en-US" dirty="0"/>
              <a:t>Update access to menu item, Read access to table field</a:t>
            </a:r>
          </a:p>
          <a:p>
            <a:endParaRPr lang="en-US" dirty="0"/>
          </a:p>
          <a:p>
            <a:r>
              <a:rPr lang="en-US" dirty="0"/>
              <a:t>https://alexdmeyer.com/2019/07/08/field-level-security-in-dynamics-365-for-finance-operations/</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43553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Constrained table – </a:t>
            </a:r>
            <a:r>
              <a:rPr lang="en-US" dirty="0"/>
              <a:t>is the table(s) given a security policy from which data is filtered or secured, based on the associated policy query. In the above example, the </a:t>
            </a:r>
            <a:r>
              <a:rPr lang="en-US" dirty="0" err="1"/>
              <a:t>SalesOrder</a:t>
            </a:r>
            <a:r>
              <a:rPr lang="en-US" dirty="0"/>
              <a:t> table would be the constrained table.</a:t>
            </a:r>
          </a:p>
          <a:p>
            <a:r>
              <a:rPr lang="en-US" i="1" dirty="0"/>
              <a:t>Primary table – </a:t>
            </a:r>
            <a:r>
              <a:rPr lang="en-US" dirty="0"/>
              <a:t>is used to secure the content of the related constrained table. In the above example, the </a:t>
            </a:r>
            <a:r>
              <a:rPr lang="en-US" dirty="0" err="1"/>
              <a:t>CustTable</a:t>
            </a:r>
            <a:r>
              <a:rPr lang="en-US" dirty="0"/>
              <a:t> would be the primary table. The primary table must have an explicit relationship to the constrained table.</a:t>
            </a:r>
          </a:p>
          <a:p>
            <a:r>
              <a:rPr lang="en-US" i="1" dirty="0"/>
              <a:t>Policy query – </a:t>
            </a:r>
            <a:r>
              <a:rPr lang="en-US" dirty="0"/>
              <a:t>the query used to secure the constrained table contents via the primary table contents</a:t>
            </a:r>
          </a:p>
          <a:p>
            <a:r>
              <a:rPr lang="en-US" i="1" dirty="0"/>
              <a:t>Context – </a:t>
            </a:r>
            <a:r>
              <a:rPr lang="en-US" dirty="0"/>
              <a:t>the piece of information that controls the circumstances that a given policy is applicable. Contexts have two categories: </a:t>
            </a:r>
          </a:p>
          <a:p>
            <a:pPr lvl="1"/>
            <a:r>
              <a:rPr lang="en-US" i="1" dirty="0"/>
              <a:t>Role Context – </a:t>
            </a:r>
            <a:r>
              <a:rPr lang="en-US" dirty="0"/>
              <a:t>enables a policy based on the role(s) the user is assigned</a:t>
            </a:r>
          </a:p>
          <a:p>
            <a:pPr lvl="1"/>
            <a:r>
              <a:rPr lang="en-US" i="1" dirty="0"/>
              <a:t>Application Context – </a:t>
            </a:r>
            <a:r>
              <a:rPr lang="en-US" dirty="0"/>
              <a:t>enables a policy based on information set by the application</a:t>
            </a:r>
          </a:p>
          <a:p>
            <a:endParaRPr lang="en-US" dirty="0"/>
          </a:p>
          <a:p>
            <a:endParaRPr lang="en-US" dirty="0"/>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766397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new Query, set the data source of the query to the primary table and then perform any filtering or other joins that need to be done for this query to return the results you want to filter by</a:t>
            </a:r>
          </a:p>
          <a:p>
            <a:r>
              <a:rPr lang="en-US" dirty="0"/>
              <a:t>In our case we are limiting the user to only be able to see customers that have a </a:t>
            </a:r>
            <a:r>
              <a:rPr lang="en-US" dirty="0" err="1"/>
              <a:t>CustGroup</a:t>
            </a:r>
            <a:r>
              <a:rPr lang="en-US" dirty="0"/>
              <a:t> of ’10’ and Name of ‘Major Customers’</a:t>
            </a:r>
          </a:p>
          <a:p>
            <a:endParaRPr lang="en-US" dirty="0"/>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184507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can create our Security Policy, we set the following parameters:</a:t>
            </a:r>
          </a:p>
          <a:p>
            <a:pPr marL="171450" indent="-171450">
              <a:buFont typeface="Arial" panose="020B0604020202020204" pitchFamily="34" charset="0"/>
              <a:buChar char="•"/>
            </a:pPr>
            <a:r>
              <a:rPr lang="en-US" dirty="0"/>
              <a:t>Constrained Table to Yes</a:t>
            </a:r>
          </a:p>
          <a:p>
            <a:pPr marL="171450" indent="-171450">
              <a:buFont typeface="Arial" panose="020B0604020202020204" pitchFamily="34" charset="0"/>
              <a:buChar char="•"/>
            </a:pPr>
            <a:r>
              <a:rPr lang="en-US" dirty="0"/>
              <a:t>Primary Table to </a:t>
            </a:r>
            <a:r>
              <a:rPr lang="en-US" dirty="0" err="1"/>
              <a:t>CustGroup</a:t>
            </a:r>
            <a:endParaRPr lang="en-US" dirty="0"/>
          </a:p>
          <a:p>
            <a:pPr marL="171450" indent="-171450">
              <a:buFont typeface="Arial" panose="020B0604020202020204" pitchFamily="34" charset="0"/>
              <a:buChar char="•"/>
            </a:pPr>
            <a:r>
              <a:rPr lang="en-US" dirty="0"/>
              <a:t>Query to the name of the query we created in step 2</a:t>
            </a:r>
          </a:p>
          <a:p>
            <a:pPr marL="171450" indent="-171450">
              <a:buFont typeface="Arial" panose="020B0604020202020204" pitchFamily="34" charset="0"/>
              <a:buChar char="•"/>
            </a:pPr>
            <a:r>
              <a:rPr lang="en-US" dirty="0"/>
              <a:t>If we want this to be applied to a specific role we can set this in the Role Name field, if you leave this blank it gets applied across all roles in your environment</a:t>
            </a:r>
          </a:p>
          <a:p>
            <a:pPr marL="171450" indent="-171450">
              <a:buFont typeface="Arial" panose="020B0604020202020204" pitchFamily="34" charset="0"/>
              <a:buChar char="•"/>
            </a:pPr>
            <a:endParaRPr lang="en-US" dirty="0"/>
          </a:p>
          <a:p>
            <a:r>
              <a:rPr lang="en-US" dirty="0"/>
              <a:t>Now one question I had is, how do you apply an XDS policy against a group of roles? Well this is where the Context Type and Context String parameter on the policy comes into play. The Context Type parameter determines how the Context String parameter is handled. </a:t>
            </a:r>
          </a:p>
          <a:p>
            <a:r>
              <a:rPr lang="en-US" dirty="0"/>
              <a:t>The Context Type has 3 different values:</a:t>
            </a:r>
          </a:p>
          <a:p>
            <a:pPr marL="171450" indent="-171450">
              <a:buFont typeface="Arial" panose="020B0604020202020204" pitchFamily="34" charset="0"/>
              <a:buChar char="•"/>
            </a:pPr>
            <a:r>
              <a:rPr lang="en-US" dirty="0" err="1"/>
              <a:t>ContextString</a:t>
            </a:r>
            <a:r>
              <a:rPr lang="en-US" dirty="0"/>
              <a:t> – should be set if you want to change the value of the Context String parameter via X++ code (via the XDS::</a:t>
            </a:r>
            <a:r>
              <a:rPr lang="en-US" dirty="0" err="1"/>
              <a:t>SetContext</a:t>
            </a:r>
            <a:r>
              <a:rPr lang="en-US" dirty="0"/>
              <a:t> method)</a:t>
            </a:r>
          </a:p>
          <a:p>
            <a:pPr marL="171450" indent="-171450">
              <a:buFont typeface="Arial" panose="020B0604020202020204" pitchFamily="34" charset="0"/>
              <a:buChar char="•"/>
            </a:pPr>
            <a:r>
              <a:rPr lang="en-US" dirty="0" err="1"/>
              <a:t>RoleName</a:t>
            </a:r>
            <a:r>
              <a:rPr lang="en-US" dirty="0"/>
              <a:t> – should be set if you want this policy to be assigned to a single role, this has the same effect as setting the Role Name field</a:t>
            </a:r>
          </a:p>
          <a:p>
            <a:pPr marL="171450" indent="-171450">
              <a:buFont typeface="Arial" panose="020B0604020202020204" pitchFamily="34" charset="0"/>
              <a:buChar char="•"/>
            </a:pPr>
            <a:r>
              <a:rPr lang="en-US" dirty="0" err="1"/>
              <a:t>RoleProperty</a:t>
            </a:r>
            <a:r>
              <a:rPr lang="en-US" dirty="0"/>
              <a:t> – allows for applying the policy to multiple roles via the Context String value, if a role has the same Context String then that role will have the XDS policy applied</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2125129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https://alexdmeyer.com/2019/02/20/extensible-data-security-xds-framework-in-d365fo/</a:t>
            </a:r>
          </a:p>
          <a:p>
            <a:endParaRPr lang="en-US" dirty="0"/>
          </a:p>
          <a:p>
            <a:r>
              <a:rPr lang="en-US" dirty="0"/>
              <a:t>https://alexdmeyer.com/2021/07/26/how-to-apply-multiple-xds-policies-to-the-same-role-in-d365fo/</a:t>
            </a:r>
          </a:p>
          <a:p>
            <a:endParaRPr lang="en-US" dirty="0"/>
          </a:p>
          <a:p>
            <a:r>
              <a:rPr lang="en-US" dirty="0"/>
              <a:t>https://alexdmeyer.com/2022/10/03/how-to-approach-advanced-xds-scenarios-in-d365fo/</a:t>
            </a:r>
          </a:p>
          <a:p>
            <a:endParaRPr lang="en-US" dirty="0"/>
          </a:p>
          <a:p>
            <a:r>
              <a:rPr lang="en-US" dirty="0"/>
              <a:t>https://alexdmeyer.com/2022/10/20/d365fo-extensible-data-security-xds-scenarios/</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424678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https://alexdmeyer.com/2019/01/24/table-permission-framework-in-d365fo/</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https://alexdmeyer.com/2021/10/27/using-tpf-to-protect-sensitive-data-in-grid-columns-for-d365fo/</a:t>
            </a:r>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591701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reason we have to do this is because we have to change a setting on the License Configuration page (found at System Administration -&gt; Setup -&gt; License Configuration) to enabled ‘Microsoft Entra ID security group’ and to do that we have to put our environment into maintenance mode. If you don’t do this, you will get this nice warning when you go to the page and you will not be able to actually edit any of the configuration values.</a:t>
            </a:r>
          </a:p>
          <a:p>
            <a:endParaRPr lang="en-US" dirty="0"/>
          </a:p>
          <a:p>
            <a:r>
              <a:rPr lang="en-US" dirty="0"/>
              <a:t>Currently the only way to do this is via command prompt, but it appears that in the future there will be a way to do this via LCS. </a:t>
            </a:r>
            <a:r>
              <a:rPr lang="en-US" dirty="0">
                <a:hlinkClick r:id="rId3"/>
              </a:rPr>
              <a:t>Instructions for this process can be found here.</a:t>
            </a:r>
            <a:endParaRPr lang="en-US" dirty="0"/>
          </a:p>
          <a:p>
            <a:endParaRPr lang="en-US" dirty="0"/>
          </a:p>
        </p:txBody>
      </p:sp>
      <p:sp>
        <p:nvSpPr>
          <p:cNvPr id="4" name="Header Placeholder 3"/>
          <p:cNvSpPr>
            <a:spLocks noGrp="1"/>
          </p:cNvSpPr>
          <p:nvPr>
            <p:ph type="hdr" sz="quarter"/>
          </p:nvPr>
        </p:nvSpPr>
        <p:spPr/>
        <p:txBody>
          <a:bodyPr/>
          <a:lstStyle/>
          <a:p>
            <a:r>
              <a:rPr lang="en-US"/>
              <a:t>CRMUG Summit 2017</a:t>
            </a:r>
          </a:p>
        </p:txBody>
      </p:sp>
      <p:sp>
        <p:nvSpPr>
          <p:cNvPr id="5" name="Date Placeholder 4"/>
          <p:cNvSpPr>
            <a:spLocks noGrp="1"/>
          </p:cNvSpPr>
          <p:nvPr>
            <p:ph type="dt" idx="1"/>
          </p:nvPr>
        </p:nvSpPr>
        <p:spPr/>
        <p:txBody>
          <a:bodyPr/>
          <a:lstStyle/>
          <a:p>
            <a:fld id="{2058EF5B-311B-4148-8831-2D28534D49CD}" type="datetime8">
              <a:rPr lang="en-US" smtClean="0"/>
              <a:t>10/16/2025 2:23 PM</a:t>
            </a:fld>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4837113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eader">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D4114E-5918-B1DB-D683-8740D063354D}"/>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6" name="Text Placeholder 3">
            <a:extLst>
              <a:ext uri="{FF2B5EF4-FFF2-40B4-BE49-F238E27FC236}">
                <a16:creationId xmlns:a16="http://schemas.microsoft.com/office/drawing/2014/main" id="{067774B5-F68C-1108-7441-1A84E31C5097}"/>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0C67BE35-4283-FC22-2DF1-9BAE77625F2F}"/>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5" name="Rectangle 4">
            <a:extLst>
              <a:ext uri="{FF2B5EF4-FFF2-40B4-BE49-F238E27FC236}">
                <a16:creationId xmlns:a16="http://schemas.microsoft.com/office/drawing/2014/main" id="{6ADF9018-552B-83D7-92A3-76120E4637B5}"/>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CCFDFF33-C3AC-4360-2256-6D09B51BC89A}"/>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E7527AD-759C-5A08-98E2-71BD229E8255}"/>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object 10">
            <a:extLst>
              <a:ext uri="{FF2B5EF4-FFF2-40B4-BE49-F238E27FC236}">
                <a16:creationId xmlns:a16="http://schemas.microsoft.com/office/drawing/2014/main" id="{C02CC332-457D-2159-182F-CF67A980D719}"/>
              </a:ext>
            </a:extLst>
          </p:cNvPr>
          <p:cNvSpPr txBox="1"/>
          <p:nvPr userDrawn="1"/>
        </p:nvSpPr>
        <p:spPr>
          <a:xfrm>
            <a:off x="9732132" y="6713921"/>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7888385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10B88D82-2B62-3BFB-D841-B76287AC052E}"/>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5264110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Closing">
    <p:spTree>
      <p:nvGrpSpPr>
        <p:cNvPr id="1" name=""/>
        <p:cNvGrpSpPr/>
        <p:nvPr/>
      </p:nvGrpSpPr>
      <p:grpSpPr>
        <a:xfrm>
          <a:off x="0" y="0"/>
          <a:ext cx="0" cy="0"/>
          <a:chOff x="0" y="0"/>
          <a:chExt cx="0" cy="0"/>
        </a:xfrm>
      </p:grpSpPr>
      <p:pic>
        <p:nvPicPr>
          <p:cNvPr id="6" name="Picture 5" descr="Palm trees in the sky&#10;&#10;Description automatically generated">
            <a:extLst>
              <a:ext uri="{FF2B5EF4-FFF2-40B4-BE49-F238E27FC236}">
                <a16:creationId xmlns:a16="http://schemas.microsoft.com/office/drawing/2014/main" id="{148695D2-A994-111B-CD2D-283C560C91AD}"/>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9" name="object 10">
            <a:extLst>
              <a:ext uri="{FF2B5EF4-FFF2-40B4-BE49-F238E27FC236}">
                <a16:creationId xmlns:a16="http://schemas.microsoft.com/office/drawing/2014/main" id="{D53E30DB-3424-A7B3-DD4B-ECDCD1F473EA}"/>
              </a:ext>
            </a:extLst>
          </p:cNvPr>
          <p:cNvSpPr txBox="1"/>
          <p:nvPr userDrawn="1"/>
        </p:nvSpPr>
        <p:spPr>
          <a:xfrm>
            <a:off x="9698505" y="6676209"/>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10" name="object 8">
            <a:extLst>
              <a:ext uri="{FF2B5EF4-FFF2-40B4-BE49-F238E27FC236}">
                <a16:creationId xmlns:a16="http://schemas.microsoft.com/office/drawing/2014/main" id="{28E884E9-8151-D4F3-956D-80BE3F8721D9}"/>
              </a:ext>
            </a:extLst>
          </p:cNvPr>
          <p:cNvSpPr/>
          <p:nvPr userDrawn="1"/>
        </p:nvSpPr>
        <p:spPr>
          <a:xfrm>
            <a:off x="580899" y="2043488"/>
            <a:ext cx="96228" cy="1246050"/>
          </a:xfrm>
          <a:prstGeom prst="rect">
            <a:avLst/>
          </a:prstGeom>
          <a:solidFill>
            <a:srgbClr val="E88C24"/>
          </a:solidFill>
          <a:ln w="12700">
            <a:miter lim="400000"/>
          </a:ln>
        </p:spPr>
        <p:txBody>
          <a:bodyPr lIns="46629" rIns="46629"/>
          <a:lstStyle/>
          <a:p>
            <a:endParaRPr sz="1836"/>
          </a:p>
        </p:txBody>
      </p:sp>
      <p:sp>
        <p:nvSpPr>
          <p:cNvPr id="13" name="TextBox 12">
            <a:extLst>
              <a:ext uri="{FF2B5EF4-FFF2-40B4-BE49-F238E27FC236}">
                <a16:creationId xmlns:a16="http://schemas.microsoft.com/office/drawing/2014/main" id="{D0A10028-72AC-53E2-41A9-93F66C4F0D92}"/>
              </a:ext>
            </a:extLst>
          </p:cNvPr>
          <p:cNvSpPr txBox="1"/>
          <p:nvPr userDrawn="1"/>
        </p:nvSpPr>
        <p:spPr>
          <a:xfrm>
            <a:off x="871322" y="1922300"/>
            <a:ext cx="4656520" cy="1488424"/>
          </a:xfrm>
          <a:prstGeom prst="rect">
            <a:avLst/>
          </a:prstGeom>
          <a:ln w="12700">
            <a:miter lim="400000"/>
          </a:ln>
        </p:spPr>
        <p:txBody>
          <a:bodyPr lIns="0" tIns="0" rIns="0" bIns="0"/>
          <a:lstStyle>
            <a:lvl1pPr lvl="0" indent="12700" eaLnBrk="1" hangingPunct="1">
              <a:spcBef>
                <a:spcPts val="100"/>
              </a:spcBef>
              <a:defRPr sz="4400" b="1" spc="-200">
                <a:solidFill>
                  <a:srgbClr val="273472"/>
                </a:solidFill>
                <a:latin typeface="Verdana"/>
                <a:ea typeface="Verdana"/>
                <a:cs typeface="Verdana"/>
                <a:sym typeface="Verdana"/>
              </a:defRPr>
            </a:lvl1pPr>
            <a:lvl2pPr>
              <a:defRPr sz="4400" b="1">
                <a:solidFill>
                  <a:srgbClr val="273472"/>
                </a:solidFill>
                <a:latin typeface="Verdana"/>
                <a:ea typeface="Verdana"/>
                <a:cs typeface="Verdana"/>
                <a:sym typeface="Verdana"/>
              </a:defRPr>
            </a:lvl2pPr>
            <a:lvl3pPr>
              <a:defRPr sz="4400" b="1">
                <a:solidFill>
                  <a:srgbClr val="273472"/>
                </a:solidFill>
                <a:latin typeface="Verdana"/>
                <a:ea typeface="Verdana"/>
                <a:cs typeface="Verdana"/>
                <a:sym typeface="Verdana"/>
              </a:defRPr>
            </a:lvl3pPr>
            <a:lvl4pPr>
              <a:defRPr sz="4400" b="1">
                <a:solidFill>
                  <a:srgbClr val="273472"/>
                </a:solidFill>
                <a:latin typeface="Verdana"/>
                <a:ea typeface="Verdana"/>
                <a:cs typeface="Verdana"/>
                <a:sym typeface="Verdana"/>
              </a:defRPr>
            </a:lvl4pPr>
            <a:lvl5pPr>
              <a:defRPr sz="4400" b="1">
                <a:solidFill>
                  <a:srgbClr val="273472"/>
                </a:solidFill>
                <a:latin typeface="Verdana"/>
                <a:ea typeface="Verdana"/>
                <a:cs typeface="Verdana"/>
                <a:sym typeface="Verdana"/>
              </a:defRPr>
            </a:lvl5pPr>
            <a:lvl6pPr>
              <a:defRPr sz="4400" b="1">
                <a:solidFill>
                  <a:srgbClr val="273472"/>
                </a:solidFill>
                <a:latin typeface="Verdana"/>
                <a:ea typeface="Verdana"/>
                <a:cs typeface="Verdana"/>
                <a:sym typeface="Verdana"/>
              </a:defRPr>
            </a:lvl6pPr>
            <a:lvl7pPr>
              <a:defRPr sz="4400" b="1">
                <a:solidFill>
                  <a:srgbClr val="273472"/>
                </a:solidFill>
                <a:latin typeface="Verdana"/>
                <a:ea typeface="Verdana"/>
                <a:cs typeface="Verdana"/>
                <a:sym typeface="Verdana"/>
              </a:defRPr>
            </a:lvl7pPr>
            <a:lvl8pPr>
              <a:defRPr sz="4400" b="1">
                <a:solidFill>
                  <a:srgbClr val="273472"/>
                </a:solidFill>
                <a:latin typeface="Verdana"/>
                <a:ea typeface="Verdana"/>
                <a:cs typeface="Verdana"/>
                <a:sym typeface="Verdana"/>
              </a:defRPr>
            </a:lvl8pPr>
            <a:lvl9pPr>
              <a:defRPr sz="4400" b="1">
                <a:solidFill>
                  <a:srgbClr val="273472"/>
                </a:solidFill>
                <a:latin typeface="Verdana"/>
                <a:ea typeface="Verdana"/>
                <a:cs typeface="Verdana"/>
                <a:sym typeface="Verdana"/>
              </a:defRPr>
            </a:lvl9pPr>
          </a:lstStyle>
          <a:p>
            <a:pPr lvl="0"/>
            <a:r>
              <a:rPr lang="en-US" sz="4488">
                <a:sym typeface="Calibri"/>
              </a:rPr>
              <a:t>Thank you for Attending!</a:t>
            </a:r>
          </a:p>
        </p:txBody>
      </p:sp>
      <p:sp>
        <p:nvSpPr>
          <p:cNvPr id="4" name="object 9">
            <a:extLst>
              <a:ext uri="{FF2B5EF4-FFF2-40B4-BE49-F238E27FC236}">
                <a16:creationId xmlns:a16="http://schemas.microsoft.com/office/drawing/2014/main" id="{E205A04B-C58C-BC42-5E28-9F389C949012}"/>
              </a:ext>
            </a:extLst>
          </p:cNvPr>
          <p:cNvSpPr txBox="1"/>
          <p:nvPr userDrawn="1"/>
        </p:nvSpPr>
        <p:spPr>
          <a:xfrm>
            <a:off x="466368" y="652823"/>
            <a:ext cx="6250118" cy="6155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r>
              <a:rPr lang="en-US" sz="2000" dirty="0">
                <a:latin typeface="Poppins" panose="00000500000000000000" pitchFamily="2" charset="0"/>
                <a:cs typeface="Poppins" panose="00000500000000000000" pitchFamily="2" charset="0"/>
              </a:rPr>
              <a:t>The largest Microsoft Business Applications </a:t>
            </a:r>
            <a:br>
              <a:rPr lang="en-US" sz="2000" dirty="0">
                <a:latin typeface="Poppins" panose="00000500000000000000" pitchFamily="2" charset="0"/>
                <a:cs typeface="Poppins" panose="00000500000000000000" pitchFamily="2" charset="0"/>
              </a:rPr>
            </a:br>
            <a:r>
              <a:rPr lang="en-US" sz="2000" dirty="0">
                <a:latin typeface="Poppins" panose="00000500000000000000" pitchFamily="2" charset="0"/>
                <a:cs typeface="Poppins" panose="00000500000000000000" pitchFamily="2" charset="0"/>
              </a:rPr>
              <a:t>user conference on the planet.</a:t>
            </a:r>
          </a:p>
        </p:txBody>
      </p:sp>
      <p:sp>
        <p:nvSpPr>
          <p:cNvPr id="5" name="object 2">
            <a:extLst>
              <a:ext uri="{FF2B5EF4-FFF2-40B4-BE49-F238E27FC236}">
                <a16:creationId xmlns:a16="http://schemas.microsoft.com/office/drawing/2014/main" id="{0852A0F6-69FE-7925-F6B0-18B7342A4A83}"/>
              </a:ext>
            </a:extLst>
          </p:cNvPr>
          <p:cNvSpPr txBox="1"/>
          <p:nvPr userDrawn="1"/>
        </p:nvSpPr>
        <p:spPr>
          <a:xfrm>
            <a:off x="-75621" y="6607302"/>
            <a:ext cx="560346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pPr marL="0" marR="5181" lvl="0" indent="12953" algn="r" defTabSz="932742" rtl="0" eaLnBrk="1" fontAlgn="auto" latinLnBrk="0" hangingPunct="1">
              <a:lnSpc>
                <a:spcPct val="100000"/>
              </a:lnSpc>
              <a:spcBef>
                <a:spcPts val="306"/>
              </a:spcBef>
              <a:spcAft>
                <a:spcPts val="0"/>
              </a:spcAft>
              <a:buClrTx/>
              <a:buSzTx/>
              <a:buFontTx/>
              <a:buNone/>
              <a:tabLst/>
              <a:defRPr sz="2100" spc="85">
                <a:solidFill>
                  <a:srgbClr val="252F35"/>
                </a:solidFill>
                <a:latin typeface="Lucida Sans Unicode"/>
                <a:ea typeface="Lucida Sans Unicode"/>
                <a:cs typeface="Lucida Sans Unicode"/>
                <a:sym typeface="Lucida Sans Unicode"/>
              </a:defRPr>
            </a:pPr>
            <a:r>
              <a:rPr lang="en-US" sz="1800" dirty="0">
                <a:solidFill>
                  <a:srgbClr val="1B449A"/>
                </a:solidFill>
              </a:rPr>
              <a:t>A Dynamics-First, ‘For User, By User’ Event</a:t>
            </a:r>
            <a:r>
              <a:rPr sz="1800" spc="-25" baseline="0" dirty="0">
                <a:solidFill>
                  <a:srgbClr val="1B449A"/>
                </a:solidFill>
              </a:rPr>
              <a:t>.</a:t>
            </a:r>
          </a:p>
        </p:txBody>
      </p:sp>
      <p:pic>
        <p:nvPicPr>
          <p:cNvPr id="2" name="Picture 1">
            <a:extLst>
              <a:ext uri="{FF2B5EF4-FFF2-40B4-BE49-F238E27FC236}">
                <a16:creationId xmlns:a16="http://schemas.microsoft.com/office/drawing/2014/main" id="{42E8EE19-D4A5-89BF-DC08-BC3CB7FE8944}"/>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68893661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lank Content">
    <p:bg>
      <p:bgPr>
        <a:solidFill>
          <a:schemeClr val="bg1"/>
        </a:solidFill>
        <a:effectLst/>
      </p:bgPr>
    </p:bg>
    <p:spTree>
      <p:nvGrpSpPr>
        <p:cNvPr id="1" name=""/>
        <p:cNvGrpSpPr/>
        <p:nvPr/>
      </p:nvGrpSpPr>
      <p:grpSpPr>
        <a:xfrm>
          <a:off x="0" y="0"/>
          <a:ext cx="0" cy="0"/>
          <a:chOff x="0" y="0"/>
          <a:chExt cx="0" cy="0"/>
        </a:xfrm>
      </p:grpSpPr>
      <p:pic>
        <p:nvPicPr>
          <p:cNvPr id="4" name="object 3" descr="object 3">
            <a:extLst>
              <a:ext uri="{FF2B5EF4-FFF2-40B4-BE49-F238E27FC236}">
                <a16:creationId xmlns:a16="http://schemas.microsoft.com/office/drawing/2014/main" id="{A5D03D5E-93BB-8906-4997-A84B5DF91C60}"/>
              </a:ext>
            </a:extLst>
          </p:cNvPr>
          <p:cNvPicPr>
            <a:picLocks noChangeAspect="1"/>
          </p:cNvPicPr>
          <p:nvPr userDrawn="1"/>
        </p:nvPicPr>
        <p:blipFill rotWithShape="1">
          <a:blip r:embed="rId2"/>
          <a:srcRect t="80014"/>
          <a:stretch/>
        </p:blipFill>
        <p:spPr>
          <a:xfrm>
            <a:off x="0" y="6049961"/>
            <a:ext cx="12462953" cy="944564"/>
          </a:xfrm>
          <a:prstGeom prst="rect">
            <a:avLst/>
          </a:prstGeom>
          <a:ln w="12700" cap="flat">
            <a:noFill/>
            <a:miter lim="400000"/>
          </a:ln>
          <a:effectLst/>
        </p:spPr>
      </p:pic>
      <p:sp>
        <p:nvSpPr>
          <p:cNvPr id="6" name="object 10">
            <a:extLst>
              <a:ext uri="{FF2B5EF4-FFF2-40B4-BE49-F238E27FC236}">
                <a16:creationId xmlns:a16="http://schemas.microsoft.com/office/drawing/2014/main" id="{3F3FC02D-4163-99D0-F7E6-842667F226E2}"/>
              </a:ext>
            </a:extLst>
          </p:cNvPr>
          <p:cNvSpPr txBox="1"/>
          <p:nvPr userDrawn="1"/>
        </p:nvSpPr>
        <p:spPr>
          <a:xfrm>
            <a:off x="713677" y="6469062"/>
            <a:ext cx="2684147" cy="20005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a:solidFill>
                  <a:schemeClr val="bg1"/>
                </a:solidFill>
              </a:rPr>
              <a:t>@</a:t>
            </a:r>
            <a:r>
              <a:rPr spc="-65">
                <a:solidFill>
                  <a:schemeClr val="bg1"/>
                </a:solidFill>
              </a:rPr>
              <a:t> </a:t>
            </a:r>
            <a:r>
              <a:rPr spc="-50">
                <a:solidFill>
                  <a:schemeClr val="bg1"/>
                </a:solidFill>
              </a:rPr>
              <a:t>202</a:t>
            </a:r>
            <a:r>
              <a:rPr lang="en-US" spc="-50">
                <a:solidFill>
                  <a:schemeClr val="bg1"/>
                </a:solidFill>
              </a:rPr>
              <a:t>4</a:t>
            </a:r>
            <a:r>
              <a:rPr spc="-65">
                <a:solidFill>
                  <a:schemeClr val="bg1"/>
                </a:solidFill>
              </a:rPr>
              <a:t> </a:t>
            </a:r>
            <a:r>
              <a:rPr spc="60">
                <a:solidFill>
                  <a:schemeClr val="bg1"/>
                </a:solidFill>
              </a:rPr>
              <a:t>Dynamic</a:t>
            </a:r>
            <a:r>
              <a:rPr spc="-65">
                <a:solidFill>
                  <a:schemeClr val="bg1"/>
                </a:solidFill>
              </a:rPr>
              <a:t> </a:t>
            </a:r>
            <a:r>
              <a:rPr spc="40">
                <a:solidFill>
                  <a:schemeClr val="bg1"/>
                </a:solidFill>
              </a:rPr>
              <a:t>Communities</a:t>
            </a:r>
          </a:p>
        </p:txBody>
      </p:sp>
      <p:sp>
        <p:nvSpPr>
          <p:cNvPr id="3" name="Title 2">
            <a:extLst>
              <a:ext uri="{FF2B5EF4-FFF2-40B4-BE49-F238E27FC236}">
                <a16:creationId xmlns:a16="http://schemas.microsoft.com/office/drawing/2014/main" id="{45969C0B-617D-29BE-69D1-96DCD556DE15}"/>
              </a:ext>
            </a:extLst>
          </p:cNvPr>
          <p:cNvSpPr>
            <a:spLocks noGrp="1"/>
          </p:cNvSpPr>
          <p:nvPr>
            <p:ph type="title" hasCustomPrompt="1"/>
          </p:nvPr>
        </p:nvSpPr>
        <p:spPr>
          <a:xfrm>
            <a:off x="713677" y="459009"/>
            <a:ext cx="10972484" cy="712249"/>
          </a:xfrm>
        </p:spPr>
        <p:txBody>
          <a:bodyPr/>
          <a:lstStyle>
            <a:lvl1pPr>
              <a:defRPr/>
            </a:lvl1pPr>
          </a:lstStyle>
          <a:p>
            <a:r>
              <a:rPr lang="en-US"/>
              <a:t>Title</a:t>
            </a:r>
          </a:p>
        </p:txBody>
      </p:sp>
      <p:sp>
        <p:nvSpPr>
          <p:cNvPr id="7" name="Text Placeholder 6">
            <a:extLst>
              <a:ext uri="{FF2B5EF4-FFF2-40B4-BE49-F238E27FC236}">
                <a16:creationId xmlns:a16="http://schemas.microsoft.com/office/drawing/2014/main" id="{B19BD2D9-3E59-9AC9-5C71-E4D386FAEFA0}"/>
              </a:ext>
            </a:extLst>
          </p:cNvPr>
          <p:cNvSpPr>
            <a:spLocks noGrp="1"/>
          </p:cNvSpPr>
          <p:nvPr>
            <p:ph type="body" sz="quarter" idx="10"/>
          </p:nvPr>
        </p:nvSpPr>
        <p:spPr>
          <a:xfrm>
            <a:off x="713361" y="1595360"/>
            <a:ext cx="10972800" cy="4035501"/>
          </a:xfrm>
        </p:spPr>
        <p:txBody>
          <a:bodyPr/>
          <a:lstStyle/>
          <a:p>
            <a:pPr lvl="0"/>
            <a:endParaRPr lang="en-US"/>
          </a:p>
        </p:txBody>
      </p:sp>
      <p:pic>
        <p:nvPicPr>
          <p:cNvPr id="8" name="Picture 7">
            <a:extLst>
              <a:ext uri="{FF2B5EF4-FFF2-40B4-BE49-F238E27FC236}">
                <a16:creationId xmlns:a16="http://schemas.microsoft.com/office/drawing/2014/main" id="{17165A25-F545-F0E8-D06C-6484AA82E930}"/>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148353210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F7F572F-EEDE-4F5A-E280-9D3A6B95FEB6}"/>
              </a:ext>
            </a:extLst>
          </p:cNvPr>
          <p:cNvSpPr/>
          <p:nvPr userDrawn="1"/>
        </p:nvSpPr>
        <p:spPr>
          <a:xfrm flipH="1">
            <a:off x="-2" y="0"/>
            <a:ext cx="12459339" cy="6994525"/>
          </a:xfrm>
          <a:prstGeom prst="rect">
            <a:avLst/>
          </a:prstGeom>
          <a:gradFill flip="none" rotWithShape="1">
            <a:gsLst>
              <a:gs pos="60000">
                <a:srgbClr val="92278E"/>
              </a:gs>
              <a:gs pos="79000">
                <a:srgbClr val="3B4598"/>
              </a:gs>
              <a:gs pos="100000">
                <a:srgbClr val="42ABE3"/>
              </a:gs>
              <a:gs pos="0">
                <a:srgbClr val="57B535"/>
              </a:gs>
              <a:gs pos="20000">
                <a:srgbClr val="F9ED4E"/>
              </a:gs>
              <a:gs pos="40000">
                <a:srgbClr val="ED3F7B"/>
              </a:gs>
            </a:gsLst>
            <a:lin ang="27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7" name="Rectangle 6">
            <a:extLst>
              <a:ext uri="{FF2B5EF4-FFF2-40B4-BE49-F238E27FC236}">
                <a16:creationId xmlns:a16="http://schemas.microsoft.com/office/drawing/2014/main" id="{B87BEB76-834E-D6F2-3AE3-5469EB877951}"/>
              </a:ext>
            </a:extLst>
          </p:cNvPr>
          <p:cNvSpPr/>
          <p:nvPr userDrawn="1"/>
        </p:nvSpPr>
        <p:spPr>
          <a:xfrm>
            <a:off x="383735" y="414239"/>
            <a:ext cx="11669006" cy="6166048"/>
          </a:xfrm>
          <a:prstGeom prst="rect">
            <a:avLst/>
          </a:prstGeom>
          <a:solidFill>
            <a:schemeClr val="bg1">
              <a:alpha val="8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 name="Title 1">
            <a:extLst>
              <a:ext uri="{FF2B5EF4-FFF2-40B4-BE49-F238E27FC236}">
                <a16:creationId xmlns:a16="http://schemas.microsoft.com/office/drawing/2014/main" id="{181B4654-3391-DEB6-F905-49151B363DDD}"/>
              </a:ext>
            </a:extLst>
          </p:cNvPr>
          <p:cNvSpPr>
            <a:spLocks noGrp="1"/>
          </p:cNvSpPr>
          <p:nvPr>
            <p:ph type="title" hasCustomPrompt="1"/>
          </p:nvPr>
        </p:nvSpPr>
        <p:spPr>
          <a:xfrm>
            <a:off x="855008" y="520157"/>
            <a:ext cx="10726460" cy="1351952"/>
          </a:xfrm>
        </p:spPr>
        <p:txBody>
          <a:bodyPr>
            <a:noAutofit/>
          </a:bodyPr>
          <a:lstStyle>
            <a:lvl1pPr>
              <a:defRPr sz="5507" b="1" i="0">
                <a:solidFill>
                  <a:srgbClr val="9C3C9A"/>
                </a:solidFill>
                <a:latin typeface="Open Sans ExtraBold" pitchFamily="2" charset="0"/>
                <a:ea typeface="Open Sans ExtraBold" pitchFamily="2" charset="0"/>
                <a:cs typeface="Open Sans ExtraBold" pitchFamily="2" charset="0"/>
              </a:defRPr>
            </a:lvl1pPr>
          </a:lstStyle>
          <a:p>
            <a:r>
              <a:rPr lang="en-US"/>
              <a:t>Click to add title</a:t>
            </a:r>
          </a:p>
        </p:txBody>
      </p:sp>
      <p:sp>
        <p:nvSpPr>
          <p:cNvPr id="3" name="Content Placeholder 2">
            <a:extLst>
              <a:ext uri="{FF2B5EF4-FFF2-40B4-BE49-F238E27FC236}">
                <a16:creationId xmlns:a16="http://schemas.microsoft.com/office/drawing/2014/main" id="{FDC8CA38-EEAD-E583-739F-2BF4BCC3BDAE}"/>
              </a:ext>
            </a:extLst>
          </p:cNvPr>
          <p:cNvSpPr>
            <a:spLocks noGrp="1"/>
          </p:cNvSpPr>
          <p:nvPr>
            <p:ph idx="1" hasCustomPrompt="1"/>
          </p:nvPr>
        </p:nvSpPr>
        <p:spPr>
          <a:xfrm>
            <a:off x="855008" y="1978026"/>
            <a:ext cx="10726460" cy="4437962"/>
          </a:xfrm>
        </p:spPr>
        <p:txBody>
          <a:bodyPr>
            <a:normAutofit/>
          </a:bodyPr>
          <a:lstStyle>
            <a:lvl1pPr>
              <a:defRPr sz="3264"/>
            </a:lvl1pPr>
          </a:lstStyle>
          <a:p>
            <a:pPr lvl="0"/>
            <a:r>
              <a:rPr lang="en-US"/>
              <a:t>Click to add content</a:t>
            </a:r>
          </a:p>
        </p:txBody>
      </p:sp>
      <p:pic>
        <p:nvPicPr>
          <p:cNvPr id="9" name="Picture 8" descr="A colorful star logo with black background&#10;&#10;Description automatically generated">
            <a:extLst>
              <a:ext uri="{FF2B5EF4-FFF2-40B4-BE49-F238E27FC236}">
                <a16:creationId xmlns:a16="http://schemas.microsoft.com/office/drawing/2014/main" id="{D3CABB2E-E743-3B28-1D24-7E9ABC7CF35D}"/>
              </a:ext>
            </a:extLst>
          </p:cNvPr>
          <p:cNvPicPr>
            <a:picLocks noChangeAspect="1"/>
          </p:cNvPicPr>
          <p:nvPr userDrawn="1"/>
        </p:nvPicPr>
        <p:blipFill rotWithShape="1">
          <a:blip r:embed="rId2"/>
          <a:srcRect l="22502" r="22624" b="43530"/>
          <a:stretch/>
        </p:blipFill>
        <p:spPr>
          <a:xfrm>
            <a:off x="11662808" y="108109"/>
            <a:ext cx="639277" cy="612258"/>
          </a:xfrm>
          <a:prstGeom prst="rect">
            <a:avLst/>
          </a:prstGeom>
          <a:effectLst>
            <a:glow rad="88900">
              <a:schemeClr val="bg1"/>
            </a:glow>
          </a:effectLst>
        </p:spPr>
      </p:pic>
      <p:sp>
        <p:nvSpPr>
          <p:cNvPr id="11" name="TextBox 10">
            <a:extLst>
              <a:ext uri="{FF2B5EF4-FFF2-40B4-BE49-F238E27FC236}">
                <a16:creationId xmlns:a16="http://schemas.microsoft.com/office/drawing/2014/main" id="{10BAED20-30D3-6539-0398-A494E7B48798}"/>
              </a:ext>
            </a:extLst>
          </p:cNvPr>
          <p:cNvSpPr txBox="1"/>
          <p:nvPr userDrawn="1"/>
        </p:nvSpPr>
        <p:spPr>
          <a:xfrm>
            <a:off x="1" y="18192"/>
            <a:ext cx="3962138" cy="414353"/>
          </a:xfrm>
          <a:prstGeom prst="rect">
            <a:avLst/>
          </a:prstGeom>
          <a:noFill/>
          <a:effectLst>
            <a:outerShdw blurRad="50800" dist="38100" dir="5400000" algn="t" rotWithShape="0">
              <a:prstClr val="black">
                <a:alpha val="40000"/>
              </a:prstClr>
            </a:outerShdw>
          </a:effectLst>
        </p:spPr>
        <p:txBody>
          <a:bodyPr wrap="square" rtlCol="0">
            <a:spAutoFit/>
          </a:bodyPr>
          <a:lstStyle/>
          <a:p>
            <a:pPr algn="l"/>
            <a:r>
              <a:rPr lang="en-US" sz="2040">
                <a:solidFill>
                  <a:schemeClr val="bg1"/>
                </a:solidFill>
                <a:latin typeface="Open Sans ExtraBold" pitchFamily="2" charset="0"/>
                <a:ea typeface="Open Sans ExtraBold" pitchFamily="2" charset="0"/>
                <a:cs typeface="Open Sans ExtraBold" pitchFamily="2" charset="0"/>
              </a:rPr>
              <a:t>OHIO VALLEY</a:t>
            </a:r>
          </a:p>
        </p:txBody>
      </p:sp>
      <p:pic>
        <p:nvPicPr>
          <p:cNvPr id="4" name="Picture 3">
            <a:extLst>
              <a:ext uri="{FF2B5EF4-FFF2-40B4-BE49-F238E27FC236}">
                <a16:creationId xmlns:a16="http://schemas.microsoft.com/office/drawing/2014/main" id="{32F95EFE-7E43-8104-75BE-891F46C4B6BD}"/>
              </a:ext>
            </a:extLst>
          </p:cNvPr>
          <p:cNvPicPr>
            <a:picLocks noChangeAspect="1"/>
          </p:cNvPicPr>
          <p:nvPr userDrawn="1"/>
        </p:nvPicPr>
        <p:blipFill>
          <a:blip r:embed="rId3"/>
          <a:srcRect/>
          <a:stretch/>
        </p:blipFill>
        <p:spPr>
          <a:xfrm>
            <a:off x="134390" y="5716907"/>
            <a:ext cx="1152885" cy="1152722"/>
          </a:xfrm>
          <a:prstGeom prst="rect">
            <a:avLst/>
          </a:prstGeom>
          <a:effectLst>
            <a:glow rad="25400">
              <a:schemeClr val="bg1"/>
            </a:glow>
          </a:effectLst>
        </p:spPr>
      </p:pic>
    </p:spTree>
    <p:extLst>
      <p:ext uri="{BB962C8B-B14F-4D97-AF65-F5344CB8AC3E}">
        <p14:creationId xmlns:p14="http://schemas.microsoft.com/office/powerpoint/2010/main" val="30061384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9550FC2-FFA9-160F-1C15-34E780487828}"/>
              </a:ext>
            </a:extLst>
          </p:cNvPr>
          <p:cNvSpPr/>
          <p:nvPr userDrawn="1"/>
        </p:nvSpPr>
        <p:spPr>
          <a:xfrm flipH="1">
            <a:off x="-2" y="0"/>
            <a:ext cx="12459339" cy="6994525"/>
          </a:xfrm>
          <a:prstGeom prst="rect">
            <a:avLst/>
          </a:prstGeom>
          <a:gradFill flip="none" rotWithShape="1">
            <a:gsLst>
              <a:gs pos="60000">
                <a:srgbClr val="92278E"/>
              </a:gs>
              <a:gs pos="79000">
                <a:srgbClr val="3B4598"/>
              </a:gs>
              <a:gs pos="100000">
                <a:srgbClr val="42ABE3"/>
              </a:gs>
              <a:gs pos="0">
                <a:srgbClr val="57B535"/>
              </a:gs>
              <a:gs pos="20000">
                <a:srgbClr val="F9ED4E"/>
              </a:gs>
              <a:gs pos="40000">
                <a:srgbClr val="ED3F7B"/>
              </a:gs>
            </a:gsLst>
            <a:lin ang="27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6" name="Rectangle 25">
            <a:extLst>
              <a:ext uri="{FF2B5EF4-FFF2-40B4-BE49-F238E27FC236}">
                <a16:creationId xmlns:a16="http://schemas.microsoft.com/office/drawing/2014/main" id="{33AE0900-BF21-AF02-85BB-E334C3E8D2DE}"/>
              </a:ext>
            </a:extLst>
          </p:cNvPr>
          <p:cNvSpPr/>
          <p:nvPr userDrawn="1"/>
        </p:nvSpPr>
        <p:spPr>
          <a:xfrm>
            <a:off x="383735" y="414239"/>
            <a:ext cx="11669006" cy="6166048"/>
          </a:xfrm>
          <a:prstGeom prst="rect">
            <a:avLst/>
          </a:prstGeom>
          <a:solidFill>
            <a:schemeClr val="bg1">
              <a:alpha val="8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28" name="Picture 27" descr="A colorful star logo with black background&#10;&#10;Description automatically generated">
            <a:extLst>
              <a:ext uri="{FF2B5EF4-FFF2-40B4-BE49-F238E27FC236}">
                <a16:creationId xmlns:a16="http://schemas.microsoft.com/office/drawing/2014/main" id="{04B7725C-702B-1313-87C6-5F20E6D85F4B}"/>
              </a:ext>
            </a:extLst>
          </p:cNvPr>
          <p:cNvPicPr>
            <a:picLocks noChangeAspect="1"/>
          </p:cNvPicPr>
          <p:nvPr userDrawn="1"/>
        </p:nvPicPr>
        <p:blipFill rotWithShape="1">
          <a:blip r:embed="rId2"/>
          <a:srcRect l="22502" r="22624" b="43530"/>
          <a:stretch/>
        </p:blipFill>
        <p:spPr>
          <a:xfrm>
            <a:off x="11662808" y="108109"/>
            <a:ext cx="639277" cy="612258"/>
          </a:xfrm>
          <a:prstGeom prst="rect">
            <a:avLst/>
          </a:prstGeom>
          <a:effectLst>
            <a:glow rad="88900">
              <a:schemeClr val="bg1"/>
            </a:glow>
          </a:effectLst>
        </p:spPr>
      </p:pic>
      <p:sp>
        <p:nvSpPr>
          <p:cNvPr id="31" name="Title 30">
            <a:extLst>
              <a:ext uri="{FF2B5EF4-FFF2-40B4-BE49-F238E27FC236}">
                <a16:creationId xmlns:a16="http://schemas.microsoft.com/office/drawing/2014/main" id="{9759B8C1-559D-DF2C-611F-D0EA94C3D597}"/>
              </a:ext>
            </a:extLst>
          </p:cNvPr>
          <p:cNvSpPr>
            <a:spLocks noGrp="1"/>
          </p:cNvSpPr>
          <p:nvPr>
            <p:ph type="title" hasCustomPrompt="1"/>
          </p:nvPr>
        </p:nvSpPr>
        <p:spPr>
          <a:xfrm>
            <a:off x="848530" y="2064316"/>
            <a:ext cx="10726460" cy="1351952"/>
          </a:xfrm>
        </p:spPr>
        <p:txBody>
          <a:bodyPr>
            <a:noAutofit/>
          </a:bodyPr>
          <a:lstStyle>
            <a:lvl1pPr algn="ctr">
              <a:defRPr sz="7343" b="1" i="0">
                <a:solidFill>
                  <a:srgbClr val="9C3C9A"/>
                </a:solidFill>
                <a:latin typeface="Open Sans ExtraBold" pitchFamily="2" charset="0"/>
                <a:ea typeface="Open Sans ExtraBold" pitchFamily="2" charset="0"/>
                <a:cs typeface="Open Sans ExtraBold" pitchFamily="2" charset="0"/>
              </a:defRPr>
            </a:lvl1pPr>
          </a:lstStyle>
          <a:p>
            <a:r>
              <a:rPr lang="en-US"/>
              <a:t>Click to add title</a:t>
            </a:r>
          </a:p>
        </p:txBody>
      </p:sp>
      <p:sp>
        <p:nvSpPr>
          <p:cNvPr id="33" name="Text Placeholder 2">
            <a:extLst>
              <a:ext uri="{FF2B5EF4-FFF2-40B4-BE49-F238E27FC236}">
                <a16:creationId xmlns:a16="http://schemas.microsoft.com/office/drawing/2014/main" id="{471E23B4-573A-EC8E-4D69-9D8C243A7163}"/>
              </a:ext>
            </a:extLst>
          </p:cNvPr>
          <p:cNvSpPr>
            <a:spLocks noGrp="1"/>
          </p:cNvSpPr>
          <p:nvPr>
            <p:ph type="body" idx="1" hasCustomPrompt="1"/>
          </p:nvPr>
        </p:nvSpPr>
        <p:spPr>
          <a:xfrm>
            <a:off x="848530" y="3578259"/>
            <a:ext cx="10726460" cy="1530052"/>
          </a:xfrm>
        </p:spPr>
        <p:txBody>
          <a:bodyPr>
            <a:normAutofit/>
          </a:bodyPr>
          <a:lstStyle>
            <a:lvl1pPr marL="0" indent="0" algn="ctr">
              <a:buNone/>
              <a:defRPr sz="3264" b="1" i="0">
                <a:solidFill>
                  <a:schemeClr val="tx1"/>
                </a:solidFill>
                <a:latin typeface="Open Sans SemiBold" pitchFamily="2" charset="0"/>
                <a:ea typeface="Open Sans SemiBold" pitchFamily="2" charset="0"/>
                <a:cs typeface="Open Sans SemiBold" pitchFamily="2"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Click to add subtitle</a:t>
            </a:r>
          </a:p>
        </p:txBody>
      </p:sp>
      <p:pic>
        <p:nvPicPr>
          <p:cNvPr id="5" name="Picture 4">
            <a:extLst>
              <a:ext uri="{FF2B5EF4-FFF2-40B4-BE49-F238E27FC236}">
                <a16:creationId xmlns:a16="http://schemas.microsoft.com/office/drawing/2014/main" id="{0F2C6C51-AF1F-5E54-022E-27BB8B88C8E3}"/>
              </a:ext>
            </a:extLst>
          </p:cNvPr>
          <p:cNvPicPr>
            <a:picLocks noChangeAspect="1"/>
          </p:cNvPicPr>
          <p:nvPr userDrawn="1"/>
        </p:nvPicPr>
        <p:blipFill>
          <a:blip r:embed="rId3"/>
          <a:srcRect/>
          <a:stretch/>
        </p:blipFill>
        <p:spPr>
          <a:xfrm>
            <a:off x="134390" y="5716907"/>
            <a:ext cx="1152885" cy="1152722"/>
          </a:xfrm>
          <a:prstGeom prst="rect">
            <a:avLst/>
          </a:prstGeom>
          <a:effectLst>
            <a:glow rad="25400">
              <a:schemeClr val="bg1"/>
            </a:glow>
          </a:effectLst>
        </p:spPr>
      </p:pic>
      <p:sp>
        <p:nvSpPr>
          <p:cNvPr id="6" name="TextBox 5">
            <a:extLst>
              <a:ext uri="{FF2B5EF4-FFF2-40B4-BE49-F238E27FC236}">
                <a16:creationId xmlns:a16="http://schemas.microsoft.com/office/drawing/2014/main" id="{30FC6559-67FC-6C76-0348-4D30D0367AC0}"/>
              </a:ext>
            </a:extLst>
          </p:cNvPr>
          <p:cNvSpPr txBox="1"/>
          <p:nvPr userDrawn="1"/>
        </p:nvSpPr>
        <p:spPr>
          <a:xfrm>
            <a:off x="1" y="18192"/>
            <a:ext cx="3962138" cy="414353"/>
          </a:xfrm>
          <a:prstGeom prst="rect">
            <a:avLst/>
          </a:prstGeom>
          <a:noFill/>
          <a:effectLst>
            <a:outerShdw blurRad="50800" dist="38100" dir="5400000" algn="t" rotWithShape="0">
              <a:prstClr val="black">
                <a:alpha val="40000"/>
              </a:prstClr>
            </a:outerShdw>
          </a:effectLst>
        </p:spPr>
        <p:txBody>
          <a:bodyPr wrap="square" rtlCol="0">
            <a:spAutoFit/>
          </a:bodyPr>
          <a:lstStyle/>
          <a:p>
            <a:pPr algn="l"/>
            <a:r>
              <a:rPr lang="en-US" sz="2040">
                <a:solidFill>
                  <a:schemeClr val="bg1"/>
                </a:solidFill>
                <a:latin typeface="Open Sans ExtraBold" pitchFamily="2" charset="0"/>
                <a:ea typeface="Open Sans ExtraBold" pitchFamily="2" charset="0"/>
                <a:cs typeface="Open Sans ExtraBold" pitchFamily="2" charset="0"/>
              </a:rPr>
              <a:t>OHIO VALLEY</a:t>
            </a:r>
          </a:p>
        </p:txBody>
      </p:sp>
    </p:spTree>
    <p:extLst>
      <p:ext uri="{BB962C8B-B14F-4D97-AF65-F5344CB8AC3E}">
        <p14:creationId xmlns:p14="http://schemas.microsoft.com/office/powerpoint/2010/main" val="1178464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4036C-F2D0-E5FA-A9AD-9F13C43C51E6}"/>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2027C8-6E77-AA13-28A0-54A3DA880F88}"/>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9838F5-6A95-0D91-ED36-47BEFFF4AB1A}"/>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67870B45-D55C-7586-BF10-D531E34555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739F54-5652-FD6C-DC9C-258633175A8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19650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606E4-0255-04C2-05F4-69A58A211C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0542DC-8B03-6107-E71E-9588A48652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9F7FA-AEA7-B39E-4D04-5645B5FBA0D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AF291419-2070-DBE8-4146-4E956DA44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BD1D98-2323-B250-6D61-CA41D4A0455E}"/>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121901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30CF9-0706-CA5E-8233-A787752FEA3E}"/>
              </a:ext>
            </a:extLst>
          </p:cNvPr>
          <p:cNvSpPr>
            <a:spLocks noGrp="1"/>
          </p:cNvSpPr>
          <p:nvPr>
            <p:ph type="title"/>
          </p:nvPr>
        </p:nvSpPr>
        <p:spPr>
          <a:xfrm>
            <a:off x="849313" y="1743075"/>
            <a:ext cx="10725150" cy="2909888"/>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A967A8-44A8-E9A0-067A-424CE94896C1}"/>
              </a:ext>
            </a:extLst>
          </p:cNvPr>
          <p:cNvSpPr>
            <a:spLocks noGrp="1"/>
          </p:cNvSpPr>
          <p:nvPr>
            <p:ph type="body" idx="1"/>
          </p:nvPr>
        </p:nvSpPr>
        <p:spPr>
          <a:xfrm>
            <a:off x="849313" y="4681538"/>
            <a:ext cx="10725150" cy="152876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C0E77A-EC6E-C017-88A8-8DC155321D4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3F1CE00A-629B-9809-956B-E335D55F67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2B17E4-5C7F-BEF8-1CB1-B96E8750A009}"/>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5106894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492D2-7BB3-EE30-D85D-6D233270B0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D507E3-3070-235F-5D9B-7B41B9945937}"/>
              </a:ext>
            </a:extLst>
          </p:cNvPr>
          <p:cNvSpPr>
            <a:spLocks noGrp="1"/>
          </p:cNvSpPr>
          <p:nvPr>
            <p:ph sz="half" idx="1"/>
          </p:nvPr>
        </p:nvSpPr>
        <p:spPr>
          <a:xfrm>
            <a:off x="855663"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498F23-5C78-95FD-0482-21D4DA4F8540}"/>
              </a:ext>
            </a:extLst>
          </p:cNvPr>
          <p:cNvSpPr>
            <a:spLocks noGrp="1"/>
          </p:cNvSpPr>
          <p:nvPr>
            <p:ph sz="half" idx="2"/>
          </p:nvPr>
        </p:nvSpPr>
        <p:spPr>
          <a:xfrm>
            <a:off x="6294438"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17ACFC-758C-978C-4200-4FDD1300C5A9}"/>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4A7416CE-42F7-3D16-510A-2BAF401EE7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FE40FE-5412-F1B7-8745-8D453CC2378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312699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6CB6-D887-658C-B7FA-79FCA55655F5}"/>
              </a:ext>
            </a:extLst>
          </p:cNvPr>
          <p:cNvSpPr>
            <a:spLocks noGrp="1"/>
          </p:cNvSpPr>
          <p:nvPr>
            <p:ph type="title"/>
          </p:nvPr>
        </p:nvSpPr>
        <p:spPr>
          <a:xfrm>
            <a:off x="857250" y="373063"/>
            <a:ext cx="10725150" cy="13509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116B04-70DE-2CE1-9DDB-0DB3D6994066}"/>
              </a:ext>
            </a:extLst>
          </p:cNvPr>
          <p:cNvSpPr>
            <a:spLocks noGrp="1"/>
          </p:cNvSpPr>
          <p:nvPr>
            <p:ph type="body" idx="1"/>
          </p:nvPr>
        </p:nvSpPr>
        <p:spPr>
          <a:xfrm>
            <a:off x="857250" y="1714500"/>
            <a:ext cx="52609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A19F21-136B-62F9-F77B-D07F5D2239BF}"/>
              </a:ext>
            </a:extLst>
          </p:cNvPr>
          <p:cNvSpPr>
            <a:spLocks noGrp="1"/>
          </p:cNvSpPr>
          <p:nvPr>
            <p:ph sz="half" idx="2"/>
          </p:nvPr>
        </p:nvSpPr>
        <p:spPr>
          <a:xfrm>
            <a:off x="857250" y="2554288"/>
            <a:ext cx="52609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DB9F4C-216C-D100-87B3-878B003110FD}"/>
              </a:ext>
            </a:extLst>
          </p:cNvPr>
          <p:cNvSpPr>
            <a:spLocks noGrp="1"/>
          </p:cNvSpPr>
          <p:nvPr>
            <p:ph type="body" sz="quarter" idx="3"/>
          </p:nvPr>
        </p:nvSpPr>
        <p:spPr>
          <a:xfrm>
            <a:off x="6296025" y="1714500"/>
            <a:ext cx="52863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9D0F06-6168-E592-6EE1-0A51222766DB}"/>
              </a:ext>
            </a:extLst>
          </p:cNvPr>
          <p:cNvSpPr>
            <a:spLocks noGrp="1"/>
          </p:cNvSpPr>
          <p:nvPr>
            <p:ph sz="quarter" idx="4"/>
          </p:nvPr>
        </p:nvSpPr>
        <p:spPr>
          <a:xfrm>
            <a:off x="6296025" y="2554288"/>
            <a:ext cx="52863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D48404-402B-BB3A-3C70-8A663BDD7879}"/>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8" name="Footer Placeholder 7">
            <a:extLst>
              <a:ext uri="{FF2B5EF4-FFF2-40B4-BE49-F238E27FC236}">
                <a16:creationId xmlns:a16="http://schemas.microsoft.com/office/drawing/2014/main" id="{B7417AAD-C961-8ECB-7C7A-852059609EC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71A1BB-E631-C611-0459-D280C3167AD8}"/>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1464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tx1"/>
        </a:solid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647BE7B-65E1-0320-C8A6-9B9EC05A5B0F}"/>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8" name="Text Placeholder 3">
            <a:extLst>
              <a:ext uri="{FF2B5EF4-FFF2-40B4-BE49-F238E27FC236}">
                <a16:creationId xmlns:a16="http://schemas.microsoft.com/office/drawing/2014/main" id="{9389485E-3748-70B7-6A15-7D7BC8C67FFD}"/>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1A4B2A1F-346F-E426-5FCD-6CE0B300F6A9}"/>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2" name="Rectangle 1">
            <a:extLst>
              <a:ext uri="{FF2B5EF4-FFF2-40B4-BE49-F238E27FC236}">
                <a16:creationId xmlns:a16="http://schemas.microsoft.com/office/drawing/2014/main" id="{886251F0-97DC-6218-B185-ECFCDBA57014}"/>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1DF22EB9-D1CD-40AE-09A4-CD7D374E2567}"/>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3976A84-16EE-D6CB-5268-1A801CB94C29}"/>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object 10">
            <a:extLst>
              <a:ext uri="{FF2B5EF4-FFF2-40B4-BE49-F238E27FC236}">
                <a16:creationId xmlns:a16="http://schemas.microsoft.com/office/drawing/2014/main" id="{E0839425-C7BA-9D40-5A68-DEF9E707DF47}"/>
              </a:ext>
            </a:extLst>
          </p:cNvPr>
          <p:cNvSpPr txBox="1"/>
          <p:nvPr userDrawn="1"/>
        </p:nvSpPr>
        <p:spPr>
          <a:xfrm>
            <a:off x="9732128" y="6712952"/>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8799184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6A011-289E-4B8F-1CF9-1CC46C447D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2827F9-3D49-C709-70CB-C5FEB4C8BFFA}"/>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4" name="Footer Placeholder 3">
            <a:extLst>
              <a:ext uri="{FF2B5EF4-FFF2-40B4-BE49-F238E27FC236}">
                <a16:creationId xmlns:a16="http://schemas.microsoft.com/office/drawing/2014/main" id="{42EE711E-3BAE-C5B5-877C-39686A366C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4BD723-4295-41EC-1F80-779B398E40AB}"/>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893647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7A1CD-DCA6-9DCC-93A2-D3367DDED766}"/>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3" name="Footer Placeholder 2">
            <a:extLst>
              <a:ext uri="{FF2B5EF4-FFF2-40B4-BE49-F238E27FC236}">
                <a16:creationId xmlns:a16="http://schemas.microsoft.com/office/drawing/2014/main" id="{D8F2637B-D79E-AF39-64A5-FE4BFCF662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DE2B03-8005-975D-D987-65836D7045A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43441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9E886-43E5-69A2-5BDE-5E08C8C2C88B}"/>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28FB97-A01D-6830-CE18-36081E7A6443}"/>
              </a:ext>
            </a:extLst>
          </p:cNvPr>
          <p:cNvSpPr>
            <a:spLocks noGrp="1"/>
          </p:cNvSpPr>
          <p:nvPr>
            <p:ph idx="1"/>
          </p:nvPr>
        </p:nvSpPr>
        <p:spPr>
          <a:xfrm>
            <a:off x="5286375" y="1006475"/>
            <a:ext cx="6296025" cy="49704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7F96C4-95F9-4732-564F-4371A24B5F45}"/>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E2F4A7-65C3-91EA-0380-ECEA5255B380}"/>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D631AB7D-1A55-8DFA-770D-643C0F82FF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811768-80EB-0515-CB18-834166E56225}"/>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11792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0D050-AE94-CF41-9AE3-4152A36F1C91}"/>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1A4CF3-5678-5504-703C-5F8AB99531FA}"/>
              </a:ext>
            </a:extLst>
          </p:cNvPr>
          <p:cNvSpPr>
            <a:spLocks noGrp="1"/>
          </p:cNvSpPr>
          <p:nvPr>
            <p:ph type="pic" idx="1"/>
          </p:nvPr>
        </p:nvSpPr>
        <p:spPr>
          <a:xfrm>
            <a:off x="5286375" y="1006475"/>
            <a:ext cx="6296025" cy="49704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4D9EB5-A1F8-4DB6-0F7E-6D7A8A381FC4}"/>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4A06F-D2A9-5DDB-D6F5-301C2AF0A35E}"/>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6" name="Footer Placeholder 5">
            <a:extLst>
              <a:ext uri="{FF2B5EF4-FFF2-40B4-BE49-F238E27FC236}">
                <a16:creationId xmlns:a16="http://schemas.microsoft.com/office/drawing/2014/main" id="{EAC49984-990B-61CD-AA48-AC61B9BC2E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0EF457-44D0-AFCA-A69C-747942E03DB2}"/>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600624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2AB6-3227-57A3-8413-53E76E7944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B50A63-D241-C9E9-41DD-5E2CC350C0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9AA09-52C9-6C3E-BB98-EB6E9216E2AC}"/>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7E7B782F-650F-3302-A3CC-99E5307365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C915C-FCAF-91AE-ACBE-36811915C80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665919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857E7F-84CF-1B9E-EF2F-B9328A682D77}"/>
              </a:ext>
            </a:extLst>
          </p:cNvPr>
          <p:cNvSpPr>
            <a:spLocks noGrp="1"/>
          </p:cNvSpPr>
          <p:nvPr>
            <p:ph type="title" orient="vert"/>
          </p:nvPr>
        </p:nvSpPr>
        <p:spPr>
          <a:xfrm>
            <a:off x="8899525" y="373063"/>
            <a:ext cx="2681288" cy="59261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DBBB55B-480C-B12D-AFA3-BF5E468CE754}"/>
              </a:ext>
            </a:extLst>
          </p:cNvPr>
          <p:cNvSpPr>
            <a:spLocks noGrp="1"/>
          </p:cNvSpPr>
          <p:nvPr>
            <p:ph type="body" orient="vert" idx="1"/>
          </p:nvPr>
        </p:nvSpPr>
        <p:spPr>
          <a:xfrm>
            <a:off x="855663" y="373063"/>
            <a:ext cx="7891462" cy="59261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DC5921-0D28-EA8B-4059-D11B21B2E82F}"/>
              </a:ext>
            </a:extLst>
          </p:cNvPr>
          <p:cNvSpPr>
            <a:spLocks noGrp="1"/>
          </p:cNvSpPr>
          <p:nvPr>
            <p:ph type="dt" sz="half" idx="10"/>
          </p:nvPr>
        </p:nvSpPr>
        <p:spPr/>
        <p:txBody>
          <a:body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632A2E97-ECAB-3093-1D38-19D8598EB6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A86EFD-7EB8-157E-7837-59BB7494118F}"/>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2194535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header">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D4114E-5918-B1DB-D683-8740D063354D}"/>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6" name="Text Placeholder 3">
            <a:extLst>
              <a:ext uri="{FF2B5EF4-FFF2-40B4-BE49-F238E27FC236}">
                <a16:creationId xmlns:a16="http://schemas.microsoft.com/office/drawing/2014/main" id="{067774B5-F68C-1108-7441-1A84E31C5097}"/>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0C67BE35-4283-FC22-2DF1-9BAE77625F2F}"/>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5" name="Rectangle 4">
            <a:extLst>
              <a:ext uri="{FF2B5EF4-FFF2-40B4-BE49-F238E27FC236}">
                <a16:creationId xmlns:a16="http://schemas.microsoft.com/office/drawing/2014/main" id="{6ADF9018-552B-83D7-92A3-76120E4637B5}"/>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CCFDFF33-C3AC-4360-2256-6D09B51BC89A}"/>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E7527AD-759C-5A08-98E2-71BD229E8255}"/>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object 10">
            <a:extLst>
              <a:ext uri="{FF2B5EF4-FFF2-40B4-BE49-F238E27FC236}">
                <a16:creationId xmlns:a16="http://schemas.microsoft.com/office/drawing/2014/main" id="{C02CC332-457D-2159-182F-CF67A980D719}"/>
              </a:ext>
            </a:extLst>
          </p:cNvPr>
          <p:cNvSpPr txBox="1"/>
          <p:nvPr userDrawn="1"/>
        </p:nvSpPr>
        <p:spPr>
          <a:xfrm>
            <a:off x="9732132" y="6713921"/>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7874373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020CDBFA-F4BF-EFF8-1580-49C52D38D324}"/>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9" name="object 10">
            <a:extLst>
              <a:ext uri="{FF2B5EF4-FFF2-40B4-BE49-F238E27FC236}">
                <a16:creationId xmlns:a16="http://schemas.microsoft.com/office/drawing/2014/main" id="{1ABBA802-E452-2AFC-E7D9-86DF60B7192F}"/>
              </a:ext>
            </a:extLst>
          </p:cNvPr>
          <p:cNvSpPr/>
          <p:nvPr userDrawn="1"/>
        </p:nvSpPr>
        <p:spPr>
          <a:xfrm>
            <a:off x="580899" y="745163"/>
            <a:ext cx="96228" cy="494786"/>
          </a:xfrm>
          <a:prstGeom prst="rect">
            <a:avLst/>
          </a:prstGeom>
          <a:solidFill>
            <a:srgbClr val="E88C24"/>
          </a:solidFill>
          <a:ln w="12700">
            <a:miter lim="400000"/>
          </a:ln>
        </p:spPr>
        <p:txBody>
          <a:bodyPr lIns="46629" rIns="46629"/>
          <a:lstStyle/>
          <a:p>
            <a:endParaRPr sz="1836"/>
          </a:p>
        </p:txBody>
      </p:sp>
      <p:sp>
        <p:nvSpPr>
          <p:cNvPr id="11" name="Text Placeholder 10">
            <a:extLst>
              <a:ext uri="{FF2B5EF4-FFF2-40B4-BE49-F238E27FC236}">
                <a16:creationId xmlns:a16="http://schemas.microsoft.com/office/drawing/2014/main" id="{C1A45573-240E-43E8-215E-27DACC27BEDA}"/>
              </a:ext>
            </a:extLst>
          </p:cNvPr>
          <p:cNvSpPr>
            <a:spLocks noGrp="1"/>
          </p:cNvSpPr>
          <p:nvPr>
            <p:ph type="body" sz="quarter" idx="11" hasCustomPrompt="1"/>
          </p:nvPr>
        </p:nvSpPr>
        <p:spPr>
          <a:xfrm>
            <a:off x="774041" y="1672535"/>
            <a:ext cx="4852788" cy="4632253"/>
          </a:xfrm>
        </p:spPr>
        <p:txBody>
          <a:bodyPr/>
          <a:lstStyle>
            <a:lvl1pPr marL="291436" indent="-291436">
              <a:buClr>
                <a:srgbClr val="E88C23"/>
              </a:buClr>
              <a:buSzPct val="110000"/>
              <a:buFont typeface="Arial" panose="020B0604020202020204" pitchFamily="34" charset="0"/>
              <a:buChar char="•"/>
              <a:defRPr sz="1800" baseline="0">
                <a:latin typeface="Verdana" panose="020B0604030504040204" pitchFamily="34" charset="0"/>
                <a:ea typeface="Verdana" panose="020B0604030504040204" pitchFamily="34" charset="0"/>
                <a:cs typeface="Verdana" panose="020B0604030504040204" pitchFamily="34" charset="0"/>
              </a:defRPr>
            </a:lvl1pPr>
            <a:lvl2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2pPr>
            <a:lvl3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3pPr>
            <a:lvl4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4pPr>
            <a:lvl5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Agenda items</a:t>
            </a:r>
          </a:p>
        </p:txBody>
      </p:sp>
      <p:sp>
        <p:nvSpPr>
          <p:cNvPr id="13" name="TextBox 12">
            <a:extLst>
              <a:ext uri="{FF2B5EF4-FFF2-40B4-BE49-F238E27FC236}">
                <a16:creationId xmlns:a16="http://schemas.microsoft.com/office/drawing/2014/main" id="{80358E50-23C2-0424-524F-699C343C65C3}"/>
              </a:ext>
            </a:extLst>
          </p:cNvPr>
          <p:cNvSpPr txBox="1"/>
          <p:nvPr userDrawn="1"/>
        </p:nvSpPr>
        <p:spPr>
          <a:xfrm>
            <a:off x="774041" y="628494"/>
            <a:ext cx="2936625" cy="734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629" tIns="46629" rIns="46629" bIns="46629" numCol="1" spcCol="38100" rtlCol="0" anchor="t">
            <a:spAutoFit/>
          </a:bodyPr>
          <a:lstStyle/>
          <a:p>
            <a:pPr marL="0" marR="0" indent="0" algn="l" defTabSz="932597" rtl="0" fontAlgn="auto" latinLnBrk="0" hangingPunct="0">
              <a:lnSpc>
                <a:spcPct val="100000"/>
              </a:lnSpc>
              <a:spcBef>
                <a:spcPts val="0"/>
              </a:spcBef>
              <a:spcAft>
                <a:spcPts val="0"/>
              </a:spcAft>
              <a:buClrTx/>
              <a:buSzTx/>
              <a:buFontTx/>
              <a:buNone/>
              <a:tabLst/>
            </a:pPr>
            <a:r>
              <a:rPr kumimoji="0" lang="en-US" sz="4080" b="1" i="0" u="none" strike="noStrike" cap="none" spc="0" normalizeH="0" baseline="0">
                <a:ln>
                  <a:noFill/>
                </a:ln>
                <a:solidFill>
                  <a:srgbClr val="273472"/>
                </a:solidFill>
                <a:effectLst/>
                <a:uFillTx/>
                <a:latin typeface="Verdana" panose="020B0604030504040204" pitchFamily="34" charset="0"/>
                <a:ea typeface="Verdana" panose="020B0604030504040204" pitchFamily="34" charset="0"/>
                <a:cs typeface="Verdana" panose="020B0604030504040204" pitchFamily="34" charset="0"/>
                <a:sym typeface="Calibri"/>
              </a:rPr>
              <a:t>Agenda</a:t>
            </a:r>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4003324193"/>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rimary2 with bullets">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AB300-83A5-C8A6-8997-8AA97222B8F9}"/>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3" name="Text Placeholder 3">
            <a:extLst>
              <a:ext uri="{FF2B5EF4-FFF2-40B4-BE49-F238E27FC236}">
                <a16:creationId xmlns:a16="http://schemas.microsoft.com/office/drawing/2014/main" id="{A79A92AF-199F-1976-F0A5-D1F4A01045FD}"/>
              </a:ext>
            </a:extLst>
          </p:cNvPr>
          <p:cNvSpPr>
            <a:spLocks noGrp="1"/>
          </p:cNvSpPr>
          <p:nvPr>
            <p:ph idx="1" hasCustomPrompt="1"/>
          </p:nvPr>
        </p:nvSpPr>
        <p:spPr>
          <a:xfrm>
            <a:off x="731836" y="1668462"/>
            <a:ext cx="10972485" cy="4190999"/>
          </a:xfrm>
          <a:prstGeom prst="rect">
            <a:avLst/>
          </a:prstGeom>
        </p:spPr>
        <p:txBody>
          <a:bodyPr vert="horz" wrap="square" lIns="146304" tIns="91440" rIns="146304" bIns="91440" rtlCol="0">
            <a:no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533965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title">
    <p:bg>
      <p:bgPr>
        <a:solidFill>
          <a:schemeClr val="tx1"/>
        </a:solid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647BE7B-65E1-0320-C8A6-9B9EC05A5B0F}"/>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8" name="Text Placeholder 3">
            <a:extLst>
              <a:ext uri="{FF2B5EF4-FFF2-40B4-BE49-F238E27FC236}">
                <a16:creationId xmlns:a16="http://schemas.microsoft.com/office/drawing/2014/main" id="{9389485E-3748-70B7-6A15-7D7BC8C67FFD}"/>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1A4B2A1F-346F-E426-5FCD-6CE0B300F6A9}"/>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2" name="Rectangle 1">
            <a:extLst>
              <a:ext uri="{FF2B5EF4-FFF2-40B4-BE49-F238E27FC236}">
                <a16:creationId xmlns:a16="http://schemas.microsoft.com/office/drawing/2014/main" id="{886251F0-97DC-6218-B185-ECFCDBA57014}"/>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1DF22EB9-D1CD-40AE-09A4-CD7D374E2567}"/>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3976A84-16EE-D6CB-5268-1A801CB94C29}"/>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object 10">
            <a:extLst>
              <a:ext uri="{FF2B5EF4-FFF2-40B4-BE49-F238E27FC236}">
                <a16:creationId xmlns:a16="http://schemas.microsoft.com/office/drawing/2014/main" id="{E0839425-C7BA-9D40-5A68-DEF9E707DF47}"/>
              </a:ext>
            </a:extLst>
          </p:cNvPr>
          <p:cNvSpPr txBox="1"/>
          <p:nvPr userDrawn="1"/>
        </p:nvSpPr>
        <p:spPr>
          <a:xfrm>
            <a:off x="9732128" y="6712952"/>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13614218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imary2 with bullets">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AB300-83A5-C8A6-8997-8AA97222B8F9}"/>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3" name="Text Placeholder 3">
            <a:extLst>
              <a:ext uri="{FF2B5EF4-FFF2-40B4-BE49-F238E27FC236}">
                <a16:creationId xmlns:a16="http://schemas.microsoft.com/office/drawing/2014/main" id="{A79A92AF-199F-1976-F0A5-D1F4A01045FD}"/>
              </a:ext>
            </a:extLst>
          </p:cNvPr>
          <p:cNvSpPr>
            <a:spLocks noGrp="1"/>
          </p:cNvSpPr>
          <p:nvPr>
            <p:ph idx="1" hasCustomPrompt="1"/>
          </p:nvPr>
        </p:nvSpPr>
        <p:spPr>
          <a:xfrm>
            <a:off x="731836" y="1668462"/>
            <a:ext cx="10972485" cy="4190999"/>
          </a:xfrm>
          <a:prstGeom prst="rect">
            <a:avLst/>
          </a:prstGeom>
        </p:spPr>
        <p:txBody>
          <a:bodyPr vert="horz" wrap="square" lIns="146304" tIns="91440" rIns="146304" bIns="91440" rtlCol="0">
            <a:no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698053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itle - Single Speaker">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0027EB44-60D0-F940-C1B3-313C64229004}"/>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7" name="object 10">
            <a:extLst>
              <a:ext uri="{FF2B5EF4-FFF2-40B4-BE49-F238E27FC236}">
                <a16:creationId xmlns:a16="http://schemas.microsoft.com/office/drawing/2014/main" id="{DA3D417B-089D-C3DB-886B-4181678EEEC6}"/>
              </a:ext>
            </a:extLst>
          </p:cNvPr>
          <p:cNvSpPr txBox="1"/>
          <p:nvPr userDrawn="1"/>
        </p:nvSpPr>
        <p:spPr>
          <a:xfrm>
            <a:off x="9736604" y="6698440"/>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chemeClr val="bg1"/>
                </a:solidFill>
              </a:rPr>
              <a:t>@</a:t>
            </a:r>
            <a:r>
              <a:rPr sz="1326" spc="-66" baseline="0" dirty="0">
                <a:solidFill>
                  <a:schemeClr val="bg1"/>
                </a:solidFill>
              </a:rPr>
              <a:t> </a:t>
            </a:r>
            <a:r>
              <a:rPr sz="1326" spc="-51" baseline="0" dirty="0">
                <a:solidFill>
                  <a:schemeClr val="bg1"/>
                </a:solidFill>
              </a:rPr>
              <a:t>202</a:t>
            </a:r>
            <a:r>
              <a:rPr lang="en-US" sz="1326" spc="-51" baseline="0" dirty="0">
                <a:solidFill>
                  <a:schemeClr val="bg1"/>
                </a:solidFill>
              </a:rPr>
              <a:t>5</a:t>
            </a:r>
            <a:r>
              <a:rPr sz="1326" spc="-66" baseline="0" dirty="0">
                <a:solidFill>
                  <a:schemeClr val="bg1"/>
                </a:solidFill>
              </a:rPr>
              <a:t> </a:t>
            </a:r>
            <a:r>
              <a:rPr sz="1326" spc="61" baseline="0" dirty="0">
                <a:solidFill>
                  <a:schemeClr val="bg1"/>
                </a:solidFill>
              </a:rPr>
              <a:t>Dynamic</a:t>
            </a:r>
            <a:r>
              <a:rPr sz="1326" spc="-66" baseline="0" dirty="0">
                <a:solidFill>
                  <a:schemeClr val="bg1"/>
                </a:solidFill>
              </a:rPr>
              <a:t> </a:t>
            </a:r>
            <a:r>
              <a:rPr sz="1326" spc="41" baseline="0" dirty="0">
                <a:solidFill>
                  <a:schemeClr val="bg1"/>
                </a:solidFill>
              </a:rPr>
              <a:t>Communities</a:t>
            </a:r>
          </a:p>
        </p:txBody>
      </p:sp>
      <p:sp>
        <p:nvSpPr>
          <p:cNvPr id="2" name="Title 1">
            <a:extLst>
              <a:ext uri="{FF2B5EF4-FFF2-40B4-BE49-F238E27FC236}">
                <a16:creationId xmlns:a16="http://schemas.microsoft.com/office/drawing/2014/main" id="{285488C3-1EA5-3614-1946-6015D751C86D}"/>
              </a:ext>
            </a:extLst>
          </p:cNvPr>
          <p:cNvSpPr>
            <a:spLocks noGrp="1"/>
          </p:cNvSpPr>
          <p:nvPr>
            <p:ph type="title" hasCustomPrompt="1"/>
          </p:nvPr>
        </p:nvSpPr>
        <p:spPr>
          <a:xfrm>
            <a:off x="672129" y="1211262"/>
            <a:ext cx="6539288" cy="1351952"/>
          </a:xfrm>
          <a:ln>
            <a:noFill/>
          </a:ln>
        </p:spPr>
        <p:txBody>
          <a:bodyPr/>
          <a:lstStyle>
            <a:lvl1pPr>
              <a:defRPr sz="4400" b="1" i="0" baseline="0">
                <a:solidFill>
                  <a:srgbClr val="1E275C"/>
                </a:solidFill>
                <a:latin typeface="Segoe" panose="020B0502040200020203" pitchFamily="34" charset="77"/>
              </a:defRPr>
            </a:lvl1pPr>
          </a:lstStyle>
          <a:p>
            <a:r>
              <a:rPr lang="en-US"/>
              <a:t>Session Title</a:t>
            </a:r>
          </a:p>
        </p:txBody>
      </p:sp>
      <p:sp>
        <p:nvSpPr>
          <p:cNvPr id="3" name="Slide Number Placeholder 2">
            <a:extLst>
              <a:ext uri="{FF2B5EF4-FFF2-40B4-BE49-F238E27FC236}">
                <a16:creationId xmlns:a16="http://schemas.microsoft.com/office/drawing/2014/main" id="{15F30869-1BD4-D9D2-CE84-B199E855DE94}"/>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8" name="object 9">
            <a:extLst>
              <a:ext uri="{FF2B5EF4-FFF2-40B4-BE49-F238E27FC236}">
                <a16:creationId xmlns:a16="http://schemas.microsoft.com/office/drawing/2014/main" id="{EEE12B02-F83C-EE22-51AA-8DB85C11B023}"/>
              </a:ext>
            </a:extLst>
          </p:cNvPr>
          <p:cNvSpPr txBox="1"/>
          <p:nvPr userDrawn="1"/>
        </p:nvSpPr>
        <p:spPr>
          <a:xfrm>
            <a:off x="466368" y="552683"/>
            <a:ext cx="6099086" cy="6155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r>
              <a:rPr lang="en-US" sz="2000" dirty="0">
                <a:latin typeface="Poppins" panose="00000500000000000000" pitchFamily="2" charset="0"/>
                <a:cs typeface="Poppins" panose="00000500000000000000" pitchFamily="2" charset="0"/>
              </a:rPr>
              <a:t>The largest Microsoft Business Applications </a:t>
            </a:r>
            <a:br>
              <a:rPr lang="en-US" sz="2000" dirty="0">
                <a:latin typeface="Poppins" panose="00000500000000000000" pitchFamily="2" charset="0"/>
                <a:cs typeface="Poppins" panose="00000500000000000000" pitchFamily="2" charset="0"/>
              </a:rPr>
            </a:br>
            <a:r>
              <a:rPr lang="en-US" sz="2000" dirty="0">
                <a:latin typeface="Poppins" panose="00000500000000000000" pitchFamily="2" charset="0"/>
                <a:cs typeface="Poppins" panose="00000500000000000000" pitchFamily="2" charset="0"/>
              </a:rPr>
              <a:t>user conference on the planet.</a:t>
            </a:r>
          </a:p>
        </p:txBody>
      </p:sp>
      <p:sp>
        <p:nvSpPr>
          <p:cNvPr id="9" name="object 2">
            <a:extLst>
              <a:ext uri="{FF2B5EF4-FFF2-40B4-BE49-F238E27FC236}">
                <a16:creationId xmlns:a16="http://schemas.microsoft.com/office/drawing/2014/main" id="{AE3F88F1-DEAB-1BF5-CA50-15868AFD63BC}"/>
              </a:ext>
            </a:extLst>
          </p:cNvPr>
          <p:cNvSpPr txBox="1"/>
          <p:nvPr userDrawn="1"/>
        </p:nvSpPr>
        <p:spPr>
          <a:xfrm>
            <a:off x="431123" y="4315499"/>
            <a:ext cx="3201099" cy="988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R="5181" indent="12953">
              <a:lnSpc>
                <a:spcPct val="100000"/>
              </a:lnSpc>
              <a:spcBef>
                <a:spcPts val="306"/>
              </a:spcBef>
              <a:defRPr sz="2100" spc="85">
                <a:solidFill>
                  <a:srgbClr val="252F35"/>
                </a:solidFill>
                <a:latin typeface="Lucida Sans Unicode"/>
                <a:ea typeface="Lucida Sans Unicode"/>
                <a:cs typeface="Lucida Sans Unicode"/>
                <a:sym typeface="Lucida Sans Unicode"/>
              </a:defRPr>
            </a:pPr>
            <a:r>
              <a:rPr lang="en-US" sz="2142"/>
              <a:t>A Dynamics-First, ‘For User, By User’ Event</a:t>
            </a:r>
            <a:r>
              <a:rPr sz="2142" spc="-25"/>
              <a:t>.</a:t>
            </a:r>
          </a:p>
        </p:txBody>
      </p:sp>
      <p:sp>
        <p:nvSpPr>
          <p:cNvPr id="10" name="object 4">
            <a:extLst>
              <a:ext uri="{FF2B5EF4-FFF2-40B4-BE49-F238E27FC236}">
                <a16:creationId xmlns:a16="http://schemas.microsoft.com/office/drawing/2014/main" id="{B3D165BB-366E-FF38-B8DA-3AF941C1841F}"/>
              </a:ext>
            </a:extLst>
          </p:cNvPr>
          <p:cNvSpPr/>
          <p:nvPr userDrawn="1"/>
        </p:nvSpPr>
        <p:spPr>
          <a:xfrm>
            <a:off x="431123" y="1614904"/>
            <a:ext cx="96228" cy="494787"/>
          </a:xfrm>
          <a:prstGeom prst="rect">
            <a:avLst/>
          </a:prstGeom>
          <a:solidFill>
            <a:srgbClr val="E88C24"/>
          </a:solidFill>
          <a:ln w="12700">
            <a:miter lim="400000"/>
          </a:ln>
        </p:spPr>
        <p:txBody>
          <a:bodyPr lIns="46629" rIns="46629"/>
          <a:lstStyle/>
          <a:p>
            <a:endParaRPr sz="1836"/>
          </a:p>
        </p:txBody>
      </p:sp>
      <p:sp>
        <p:nvSpPr>
          <p:cNvPr id="14" name="Picture Placeholder 13">
            <a:extLst>
              <a:ext uri="{FF2B5EF4-FFF2-40B4-BE49-F238E27FC236}">
                <a16:creationId xmlns:a16="http://schemas.microsoft.com/office/drawing/2014/main" id="{4DCDF2B9-72C1-AA03-FF96-F56D0921C292}"/>
              </a:ext>
            </a:extLst>
          </p:cNvPr>
          <p:cNvSpPr>
            <a:spLocks noGrp="1"/>
          </p:cNvSpPr>
          <p:nvPr>
            <p:ph type="pic" sz="quarter" idx="11" hasCustomPrompt="1"/>
          </p:nvPr>
        </p:nvSpPr>
        <p:spPr>
          <a:xfrm>
            <a:off x="6399679" y="887791"/>
            <a:ext cx="3264575" cy="3264112"/>
          </a:xfrm>
          <a:prstGeom prst="ellipse">
            <a:avLst/>
          </a:prstGeom>
          <a:solidFill>
            <a:srgbClr val="A6ACB7"/>
          </a:solidFill>
          <a:ln w="63500">
            <a:solidFill>
              <a:srgbClr val="FF9300"/>
            </a:solidFill>
          </a:ln>
        </p:spPr>
        <p:txBody>
          <a:bodyPr/>
          <a:lstStyle>
            <a:lvl1pPr algn="ctr">
              <a:defRPr sz="2800"/>
            </a:lvl1pPr>
          </a:lstStyle>
          <a:p>
            <a:r>
              <a:rPr lang="en-US"/>
              <a:t>headshot</a:t>
            </a:r>
          </a:p>
        </p:txBody>
      </p:sp>
      <p:sp>
        <p:nvSpPr>
          <p:cNvPr id="16" name="Text Placeholder 15">
            <a:extLst>
              <a:ext uri="{FF2B5EF4-FFF2-40B4-BE49-F238E27FC236}">
                <a16:creationId xmlns:a16="http://schemas.microsoft.com/office/drawing/2014/main" id="{8E937562-ECCA-ACB9-CB06-66F1C251F012}"/>
              </a:ext>
            </a:extLst>
          </p:cNvPr>
          <p:cNvSpPr>
            <a:spLocks noGrp="1"/>
          </p:cNvSpPr>
          <p:nvPr>
            <p:ph type="body" sz="quarter" idx="12"/>
          </p:nvPr>
        </p:nvSpPr>
        <p:spPr>
          <a:xfrm>
            <a:off x="6331307" y="4280914"/>
            <a:ext cx="3397360" cy="757692"/>
          </a:xfrm>
        </p:spPr>
        <p:txBody>
          <a:bodyPr/>
          <a:lstStyle>
            <a:lvl1pPr algn="ctr">
              <a:defRPr sz="1800" baseline="0">
                <a:solidFill>
                  <a:srgbClr val="000000"/>
                </a:solidFill>
                <a:latin typeface="Verdana" panose="020B0604030504040204" pitchFamily="34" charset="0"/>
              </a:defRPr>
            </a:lvl1pPr>
          </a:lstStyle>
          <a:p>
            <a:pPr lvl="0"/>
            <a:r>
              <a:rPr lang="en-US"/>
              <a:t>Click to edit Master text styles</a:t>
            </a:r>
          </a:p>
        </p:txBody>
      </p:sp>
      <p:pic>
        <p:nvPicPr>
          <p:cNvPr id="6" name="Picture 5">
            <a:extLst>
              <a:ext uri="{FF2B5EF4-FFF2-40B4-BE49-F238E27FC236}">
                <a16:creationId xmlns:a16="http://schemas.microsoft.com/office/drawing/2014/main" id="{37C41EE8-B619-2810-5033-75026CB19CCB}"/>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170312168"/>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Title - Multiple Speakers">
    <p:spTree>
      <p:nvGrpSpPr>
        <p:cNvPr id="1" name=""/>
        <p:cNvGrpSpPr/>
        <p:nvPr/>
      </p:nvGrpSpPr>
      <p:grpSpPr>
        <a:xfrm>
          <a:off x="0" y="0"/>
          <a:ext cx="0" cy="0"/>
          <a:chOff x="0" y="0"/>
          <a:chExt cx="0" cy="0"/>
        </a:xfrm>
      </p:grpSpPr>
      <p:pic>
        <p:nvPicPr>
          <p:cNvPr id="8" name="Picture 7" descr="Palm trees in the sky&#10;&#10;Description automatically generated">
            <a:extLst>
              <a:ext uri="{FF2B5EF4-FFF2-40B4-BE49-F238E27FC236}">
                <a16:creationId xmlns:a16="http://schemas.microsoft.com/office/drawing/2014/main" id="{DCF3DCF1-D63C-6E92-54DF-6030DE9F00B2}"/>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2" name="object 4">
            <a:extLst>
              <a:ext uri="{FF2B5EF4-FFF2-40B4-BE49-F238E27FC236}">
                <a16:creationId xmlns:a16="http://schemas.microsoft.com/office/drawing/2014/main" id="{0B28C195-13A6-C9A0-D65F-4B15E26DBBAE}"/>
              </a:ext>
            </a:extLst>
          </p:cNvPr>
          <p:cNvSpPr/>
          <p:nvPr userDrawn="1"/>
        </p:nvSpPr>
        <p:spPr>
          <a:xfrm>
            <a:off x="580899" y="745162"/>
            <a:ext cx="96228" cy="494786"/>
          </a:xfrm>
          <a:prstGeom prst="rect">
            <a:avLst/>
          </a:prstGeom>
          <a:solidFill>
            <a:srgbClr val="E88C24"/>
          </a:solidFill>
          <a:ln w="12700" cap="flat">
            <a:noFill/>
            <a:miter lim="400000"/>
          </a:ln>
          <a:effectLst/>
        </p:spPr>
        <p:txBody>
          <a:bodyPr wrap="square" lIns="46629" tIns="46629" rIns="46629" bIns="46629" numCol="1" anchor="t">
            <a:noAutofit/>
          </a:bodyPr>
          <a:lstStyle/>
          <a:p>
            <a:endParaRPr sz="1836"/>
          </a:p>
        </p:txBody>
      </p:sp>
      <p:sp>
        <p:nvSpPr>
          <p:cNvPr id="3" name="TextBox 2">
            <a:extLst>
              <a:ext uri="{FF2B5EF4-FFF2-40B4-BE49-F238E27FC236}">
                <a16:creationId xmlns:a16="http://schemas.microsoft.com/office/drawing/2014/main" id="{1929FF92-AF0F-BD1E-08DB-3F4D3757DA18}"/>
              </a:ext>
            </a:extLst>
          </p:cNvPr>
          <p:cNvSpPr txBox="1"/>
          <p:nvPr userDrawn="1"/>
        </p:nvSpPr>
        <p:spPr>
          <a:xfrm>
            <a:off x="841490" y="660997"/>
            <a:ext cx="4005134" cy="784757"/>
          </a:xfrm>
          <a:prstGeom prst="rect">
            <a:avLst/>
          </a:prstGeom>
          <a:ln w="12700">
            <a:miter lim="400000"/>
          </a:ln>
        </p:spPr>
        <p:txBody>
          <a:bodyPr lIns="0" tIns="0" rIns="0" bIns="0">
            <a:normAutofit/>
          </a:bodyPr>
          <a:lstStyle>
            <a:lvl1pPr>
              <a:defRPr sz="4400" b="1">
                <a:solidFill>
                  <a:srgbClr val="273472"/>
                </a:solidFill>
                <a:latin typeface="Verdana"/>
                <a:ea typeface="Verdana"/>
                <a:cs typeface="Verdana"/>
                <a:sym typeface="Verdana"/>
              </a:defRPr>
            </a:lvl1pPr>
            <a:lvl2pPr>
              <a:defRPr sz="4400" b="1">
                <a:solidFill>
                  <a:srgbClr val="273472"/>
                </a:solidFill>
                <a:latin typeface="Verdana"/>
                <a:ea typeface="Verdana"/>
                <a:cs typeface="Verdana"/>
                <a:sym typeface="Verdana"/>
              </a:defRPr>
            </a:lvl2pPr>
            <a:lvl3pPr>
              <a:defRPr sz="4400" b="1">
                <a:solidFill>
                  <a:srgbClr val="273472"/>
                </a:solidFill>
                <a:latin typeface="Verdana"/>
                <a:ea typeface="Verdana"/>
                <a:cs typeface="Verdana"/>
                <a:sym typeface="Verdana"/>
              </a:defRPr>
            </a:lvl3pPr>
            <a:lvl4pPr>
              <a:defRPr sz="4400" b="1">
                <a:solidFill>
                  <a:srgbClr val="273472"/>
                </a:solidFill>
                <a:latin typeface="Verdana"/>
                <a:ea typeface="Verdana"/>
                <a:cs typeface="Verdana"/>
                <a:sym typeface="Verdana"/>
              </a:defRPr>
            </a:lvl4pPr>
            <a:lvl5pPr>
              <a:defRPr sz="4400" b="1">
                <a:solidFill>
                  <a:srgbClr val="273472"/>
                </a:solidFill>
                <a:latin typeface="Verdana"/>
                <a:ea typeface="Verdana"/>
                <a:cs typeface="Verdana"/>
                <a:sym typeface="Verdana"/>
              </a:defRPr>
            </a:lvl5pPr>
            <a:lvl6pPr>
              <a:defRPr sz="4400" b="1">
                <a:solidFill>
                  <a:srgbClr val="273472"/>
                </a:solidFill>
                <a:latin typeface="Verdana"/>
                <a:ea typeface="Verdana"/>
                <a:cs typeface="Verdana"/>
                <a:sym typeface="Verdana"/>
              </a:defRPr>
            </a:lvl6pPr>
            <a:lvl7pPr>
              <a:defRPr sz="4400" b="1">
                <a:solidFill>
                  <a:srgbClr val="273472"/>
                </a:solidFill>
                <a:latin typeface="Verdana"/>
                <a:ea typeface="Verdana"/>
                <a:cs typeface="Verdana"/>
                <a:sym typeface="Verdana"/>
              </a:defRPr>
            </a:lvl7pPr>
            <a:lvl8pPr>
              <a:defRPr sz="4400" b="1">
                <a:solidFill>
                  <a:srgbClr val="273472"/>
                </a:solidFill>
                <a:latin typeface="Verdana"/>
                <a:ea typeface="Verdana"/>
                <a:cs typeface="Verdana"/>
                <a:sym typeface="Verdana"/>
              </a:defRPr>
            </a:lvl8pPr>
            <a:lvl9pPr>
              <a:defRPr sz="4400" b="1">
                <a:solidFill>
                  <a:srgbClr val="273472"/>
                </a:solidFill>
                <a:latin typeface="Verdana"/>
                <a:ea typeface="Verdana"/>
                <a:cs typeface="Verdana"/>
                <a:sym typeface="Verdana"/>
              </a:defRPr>
            </a:lvl9pPr>
          </a:lstStyle>
          <a:p>
            <a:pPr lvl="0"/>
            <a:r>
              <a:rPr lang="en-US" sz="4080">
                <a:sym typeface="Calibri"/>
              </a:rPr>
              <a:t>Speakers</a:t>
            </a:r>
          </a:p>
        </p:txBody>
      </p:sp>
      <p:sp>
        <p:nvSpPr>
          <p:cNvPr id="4" name="Picture Placeholder 13">
            <a:extLst>
              <a:ext uri="{FF2B5EF4-FFF2-40B4-BE49-F238E27FC236}">
                <a16:creationId xmlns:a16="http://schemas.microsoft.com/office/drawing/2014/main" id="{A611E3E8-9C82-3A94-5AF8-DE0EEC49219F}"/>
              </a:ext>
            </a:extLst>
          </p:cNvPr>
          <p:cNvSpPr>
            <a:spLocks noGrp="1"/>
          </p:cNvSpPr>
          <p:nvPr>
            <p:ph type="pic" sz="quarter" idx="11" hasCustomPrompt="1"/>
          </p:nvPr>
        </p:nvSpPr>
        <p:spPr>
          <a:xfrm>
            <a:off x="561697" y="1632056"/>
            <a:ext cx="1865471" cy="1865207"/>
          </a:xfrm>
          <a:prstGeom prst="ellipse">
            <a:avLst/>
          </a:prstGeom>
          <a:solidFill>
            <a:srgbClr val="A6ACB7"/>
          </a:solidFill>
          <a:ln w="63500">
            <a:solidFill>
              <a:srgbClr val="FF9300"/>
            </a:solidFill>
          </a:ln>
        </p:spPr>
        <p:txBody>
          <a:bodyPr/>
          <a:lstStyle>
            <a:lvl1pPr marL="0" indent="0" algn="ctr">
              <a:buNone/>
              <a:defRPr sz="1800" baseline="0"/>
            </a:lvl1pPr>
          </a:lstStyle>
          <a:p>
            <a:r>
              <a:rPr lang="en-US"/>
              <a:t>headshot</a:t>
            </a:r>
          </a:p>
        </p:txBody>
      </p:sp>
      <p:sp>
        <p:nvSpPr>
          <p:cNvPr id="5" name="Picture Placeholder 13">
            <a:extLst>
              <a:ext uri="{FF2B5EF4-FFF2-40B4-BE49-F238E27FC236}">
                <a16:creationId xmlns:a16="http://schemas.microsoft.com/office/drawing/2014/main" id="{51F6DAED-041B-09B2-3CC8-48D14D53E1D3}"/>
              </a:ext>
            </a:extLst>
          </p:cNvPr>
          <p:cNvSpPr>
            <a:spLocks noGrp="1"/>
          </p:cNvSpPr>
          <p:nvPr>
            <p:ph type="pic" sz="quarter" idx="12" hasCustomPrompt="1"/>
          </p:nvPr>
        </p:nvSpPr>
        <p:spPr>
          <a:xfrm>
            <a:off x="561697" y="4189625"/>
            <a:ext cx="1865471" cy="1865207"/>
          </a:xfrm>
          <a:prstGeom prst="ellipse">
            <a:avLst/>
          </a:prstGeom>
          <a:solidFill>
            <a:srgbClr val="A6ACB7"/>
          </a:solidFill>
          <a:ln w="63500">
            <a:solidFill>
              <a:srgbClr val="FF9300"/>
            </a:solidFill>
          </a:ln>
        </p:spPr>
        <p:txBody>
          <a:bodyPr/>
          <a:lstStyle>
            <a:lvl1pPr marL="0" indent="0" algn="ctr">
              <a:buNone/>
              <a:defRPr sz="1800" baseline="0"/>
            </a:lvl1pPr>
          </a:lstStyle>
          <a:p>
            <a:r>
              <a:rPr lang="en-US"/>
              <a:t>headshot</a:t>
            </a:r>
          </a:p>
        </p:txBody>
      </p:sp>
      <p:sp>
        <p:nvSpPr>
          <p:cNvPr id="6" name="Picture Placeholder 13">
            <a:extLst>
              <a:ext uri="{FF2B5EF4-FFF2-40B4-BE49-F238E27FC236}">
                <a16:creationId xmlns:a16="http://schemas.microsoft.com/office/drawing/2014/main" id="{D59FEECC-FD0F-27C0-892D-391D635CF27A}"/>
              </a:ext>
            </a:extLst>
          </p:cNvPr>
          <p:cNvSpPr>
            <a:spLocks noGrp="1"/>
          </p:cNvSpPr>
          <p:nvPr>
            <p:ph type="pic" sz="quarter" idx="13" hasCustomPrompt="1"/>
          </p:nvPr>
        </p:nvSpPr>
        <p:spPr>
          <a:xfrm>
            <a:off x="4846624" y="1632056"/>
            <a:ext cx="1865471" cy="1865207"/>
          </a:xfrm>
          <a:prstGeom prst="ellipse">
            <a:avLst/>
          </a:prstGeom>
          <a:solidFill>
            <a:srgbClr val="A6ACB7"/>
          </a:solidFill>
          <a:ln w="63500">
            <a:solidFill>
              <a:srgbClr val="FF9300"/>
            </a:solidFill>
          </a:ln>
        </p:spPr>
        <p:txBody>
          <a:bodyPr/>
          <a:lstStyle>
            <a:lvl1pPr marL="0" indent="0" algn="ctr">
              <a:buNone/>
              <a:defRPr sz="1800" baseline="0"/>
            </a:lvl1pPr>
          </a:lstStyle>
          <a:p>
            <a:r>
              <a:rPr lang="en-US"/>
              <a:t>headshot</a:t>
            </a:r>
          </a:p>
        </p:txBody>
      </p:sp>
      <p:sp>
        <p:nvSpPr>
          <p:cNvPr id="7" name="Picture Placeholder 13">
            <a:extLst>
              <a:ext uri="{FF2B5EF4-FFF2-40B4-BE49-F238E27FC236}">
                <a16:creationId xmlns:a16="http://schemas.microsoft.com/office/drawing/2014/main" id="{D7F9CB0E-D8D7-269D-46FC-3FE3C0775BDB}"/>
              </a:ext>
            </a:extLst>
          </p:cNvPr>
          <p:cNvSpPr>
            <a:spLocks noGrp="1"/>
          </p:cNvSpPr>
          <p:nvPr>
            <p:ph type="pic" sz="quarter" idx="14" hasCustomPrompt="1"/>
          </p:nvPr>
        </p:nvSpPr>
        <p:spPr>
          <a:xfrm>
            <a:off x="4846624" y="4189625"/>
            <a:ext cx="1865471" cy="1865207"/>
          </a:xfrm>
          <a:prstGeom prst="ellipse">
            <a:avLst/>
          </a:prstGeom>
          <a:solidFill>
            <a:srgbClr val="A6ACB7"/>
          </a:solidFill>
          <a:ln w="63500">
            <a:solidFill>
              <a:srgbClr val="FF9300"/>
            </a:solidFill>
          </a:ln>
        </p:spPr>
        <p:txBody>
          <a:bodyPr/>
          <a:lstStyle>
            <a:lvl1pPr marL="0" indent="0" algn="ctr">
              <a:buNone/>
              <a:defRPr sz="1800" baseline="0"/>
            </a:lvl1pPr>
          </a:lstStyle>
          <a:p>
            <a:r>
              <a:rPr lang="en-US"/>
              <a:t>headshot</a:t>
            </a:r>
          </a:p>
        </p:txBody>
      </p:sp>
      <p:sp>
        <p:nvSpPr>
          <p:cNvPr id="10" name="Text Placeholder 9">
            <a:extLst>
              <a:ext uri="{FF2B5EF4-FFF2-40B4-BE49-F238E27FC236}">
                <a16:creationId xmlns:a16="http://schemas.microsoft.com/office/drawing/2014/main" id="{8882C320-4955-A70C-46A3-AC36AD81F0D1}"/>
              </a:ext>
            </a:extLst>
          </p:cNvPr>
          <p:cNvSpPr>
            <a:spLocks noGrp="1"/>
          </p:cNvSpPr>
          <p:nvPr>
            <p:ph type="body" sz="quarter" idx="15" hasCustomPrompt="1"/>
          </p:nvPr>
        </p:nvSpPr>
        <p:spPr>
          <a:xfrm>
            <a:off x="2595791" y="1632056"/>
            <a:ext cx="1980443" cy="1865207"/>
          </a:xfrm>
        </p:spPr>
        <p:txBody>
          <a:bodyPr/>
          <a:lstStyle>
            <a:lvl1pPr>
              <a:defRPr sz="18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Name, Title, Company</a:t>
            </a:r>
          </a:p>
        </p:txBody>
      </p:sp>
      <p:sp>
        <p:nvSpPr>
          <p:cNvPr id="11" name="Text Placeholder 9">
            <a:extLst>
              <a:ext uri="{FF2B5EF4-FFF2-40B4-BE49-F238E27FC236}">
                <a16:creationId xmlns:a16="http://schemas.microsoft.com/office/drawing/2014/main" id="{AA81035F-BFB1-2B4A-D37D-07EA122D7D0D}"/>
              </a:ext>
            </a:extLst>
          </p:cNvPr>
          <p:cNvSpPr>
            <a:spLocks noGrp="1"/>
          </p:cNvSpPr>
          <p:nvPr>
            <p:ph type="body" sz="quarter" idx="16" hasCustomPrompt="1"/>
          </p:nvPr>
        </p:nvSpPr>
        <p:spPr>
          <a:xfrm>
            <a:off x="6982484" y="1632056"/>
            <a:ext cx="1980443" cy="1865207"/>
          </a:xfrm>
        </p:spPr>
        <p:txBody>
          <a:bodyPr/>
          <a:lstStyle>
            <a:lvl1pPr>
              <a:defRPr sz="18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Name, Title, Company</a:t>
            </a:r>
          </a:p>
        </p:txBody>
      </p:sp>
      <p:sp>
        <p:nvSpPr>
          <p:cNvPr id="12" name="Text Placeholder 9">
            <a:extLst>
              <a:ext uri="{FF2B5EF4-FFF2-40B4-BE49-F238E27FC236}">
                <a16:creationId xmlns:a16="http://schemas.microsoft.com/office/drawing/2014/main" id="{CA8498CA-DC8E-DB42-C9DB-295CBC2AB205}"/>
              </a:ext>
            </a:extLst>
          </p:cNvPr>
          <p:cNvSpPr>
            <a:spLocks noGrp="1"/>
          </p:cNvSpPr>
          <p:nvPr>
            <p:ph type="body" sz="quarter" idx="17" hasCustomPrompt="1"/>
          </p:nvPr>
        </p:nvSpPr>
        <p:spPr>
          <a:xfrm>
            <a:off x="2595791" y="4189625"/>
            <a:ext cx="1980443" cy="1865207"/>
          </a:xfrm>
        </p:spPr>
        <p:txBody>
          <a:bodyPr/>
          <a:lstStyle>
            <a:lvl1pPr>
              <a:defRPr sz="18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Name, Title, Company</a:t>
            </a:r>
          </a:p>
        </p:txBody>
      </p:sp>
      <p:sp>
        <p:nvSpPr>
          <p:cNvPr id="13" name="Text Placeholder 9">
            <a:extLst>
              <a:ext uri="{FF2B5EF4-FFF2-40B4-BE49-F238E27FC236}">
                <a16:creationId xmlns:a16="http://schemas.microsoft.com/office/drawing/2014/main" id="{6947CEC6-4DE0-3AD4-99B7-14156074EF56}"/>
              </a:ext>
            </a:extLst>
          </p:cNvPr>
          <p:cNvSpPr>
            <a:spLocks noGrp="1"/>
          </p:cNvSpPr>
          <p:nvPr>
            <p:ph type="body" sz="quarter" idx="18" hasCustomPrompt="1"/>
          </p:nvPr>
        </p:nvSpPr>
        <p:spPr>
          <a:xfrm>
            <a:off x="6982484" y="4189625"/>
            <a:ext cx="1980443" cy="1865207"/>
          </a:xfrm>
        </p:spPr>
        <p:txBody>
          <a:bodyPr/>
          <a:lstStyle>
            <a:lvl1pPr>
              <a:defRPr sz="18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Name, Title, Company</a:t>
            </a:r>
          </a:p>
        </p:txBody>
      </p:sp>
      <p:sp>
        <p:nvSpPr>
          <p:cNvPr id="15" name="object 10">
            <a:extLst>
              <a:ext uri="{FF2B5EF4-FFF2-40B4-BE49-F238E27FC236}">
                <a16:creationId xmlns:a16="http://schemas.microsoft.com/office/drawing/2014/main" id="{28136842-CD0A-1D81-A51A-FEBC7142305E}"/>
              </a:ext>
            </a:extLst>
          </p:cNvPr>
          <p:cNvSpPr txBox="1"/>
          <p:nvPr userDrawn="1"/>
        </p:nvSpPr>
        <p:spPr>
          <a:xfrm>
            <a:off x="272742" y="6629917"/>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pic>
        <p:nvPicPr>
          <p:cNvPr id="9" name="Picture 8">
            <a:extLst>
              <a:ext uri="{FF2B5EF4-FFF2-40B4-BE49-F238E27FC236}">
                <a16:creationId xmlns:a16="http://schemas.microsoft.com/office/drawing/2014/main" id="{26F06B7A-D76F-8218-DCAA-6EC941C616DE}"/>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772162777"/>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10B88D82-2B62-3BFB-D841-B76287AC052E}"/>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87985024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lank with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38835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837" y="2125662"/>
            <a:ext cx="7315200" cy="2286000"/>
          </a:xfrm>
          <a:noFill/>
        </p:spPr>
        <p:txBody>
          <a:bodyPr wrap="square" tIns="91440" bIns="91440" anchor="t" anchorCtr="0">
            <a:noAutofit/>
          </a:bodyPr>
          <a:lstStyle>
            <a:lvl1pPr>
              <a:defRPr sz="4400" b="1" i="0" spc="-100" baseline="0">
                <a:solidFill>
                  <a:srgbClr val="1E275C"/>
                </a:solidFill>
                <a:latin typeface="Segoe" panose="020B0502040200020203" pitchFamily="34" charset="77"/>
              </a:defRPr>
            </a:lvl1pPr>
          </a:lstStyle>
          <a:p>
            <a:r>
              <a:rPr lang="en-US"/>
              <a:t>Section title</a:t>
            </a:r>
          </a:p>
        </p:txBody>
      </p:sp>
    </p:spTree>
    <p:extLst>
      <p:ext uri="{BB962C8B-B14F-4D97-AF65-F5344CB8AC3E}">
        <p14:creationId xmlns:p14="http://schemas.microsoft.com/office/powerpoint/2010/main" val="20408091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Closing">
    <p:spTree>
      <p:nvGrpSpPr>
        <p:cNvPr id="1" name=""/>
        <p:cNvGrpSpPr/>
        <p:nvPr/>
      </p:nvGrpSpPr>
      <p:grpSpPr>
        <a:xfrm>
          <a:off x="0" y="0"/>
          <a:ext cx="0" cy="0"/>
          <a:chOff x="0" y="0"/>
          <a:chExt cx="0" cy="0"/>
        </a:xfrm>
      </p:grpSpPr>
      <p:pic>
        <p:nvPicPr>
          <p:cNvPr id="6" name="Picture 5" descr="Palm trees in the sky&#10;&#10;Description automatically generated">
            <a:extLst>
              <a:ext uri="{FF2B5EF4-FFF2-40B4-BE49-F238E27FC236}">
                <a16:creationId xmlns:a16="http://schemas.microsoft.com/office/drawing/2014/main" id="{148695D2-A994-111B-CD2D-283C560C91AD}"/>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9" name="object 10">
            <a:extLst>
              <a:ext uri="{FF2B5EF4-FFF2-40B4-BE49-F238E27FC236}">
                <a16:creationId xmlns:a16="http://schemas.microsoft.com/office/drawing/2014/main" id="{D53E30DB-3424-A7B3-DD4B-ECDCD1F473EA}"/>
              </a:ext>
            </a:extLst>
          </p:cNvPr>
          <p:cNvSpPr txBox="1"/>
          <p:nvPr userDrawn="1"/>
        </p:nvSpPr>
        <p:spPr>
          <a:xfrm>
            <a:off x="9698505" y="6676209"/>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10" name="object 8">
            <a:extLst>
              <a:ext uri="{FF2B5EF4-FFF2-40B4-BE49-F238E27FC236}">
                <a16:creationId xmlns:a16="http://schemas.microsoft.com/office/drawing/2014/main" id="{28E884E9-8151-D4F3-956D-80BE3F8721D9}"/>
              </a:ext>
            </a:extLst>
          </p:cNvPr>
          <p:cNvSpPr/>
          <p:nvPr userDrawn="1"/>
        </p:nvSpPr>
        <p:spPr>
          <a:xfrm>
            <a:off x="580899" y="2043488"/>
            <a:ext cx="96228" cy="1246050"/>
          </a:xfrm>
          <a:prstGeom prst="rect">
            <a:avLst/>
          </a:prstGeom>
          <a:solidFill>
            <a:srgbClr val="E88C24"/>
          </a:solidFill>
          <a:ln w="12700">
            <a:miter lim="400000"/>
          </a:ln>
        </p:spPr>
        <p:txBody>
          <a:bodyPr lIns="46629" rIns="46629"/>
          <a:lstStyle/>
          <a:p>
            <a:endParaRPr sz="1836"/>
          </a:p>
        </p:txBody>
      </p:sp>
      <p:sp>
        <p:nvSpPr>
          <p:cNvPr id="13" name="TextBox 12">
            <a:extLst>
              <a:ext uri="{FF2B5EF4-FFF2-40B4-BE49-F238E27FC236}">
                <a16:creationId xmlns:a16="http://schemas.microsoft.com/office/drawing/2014/main" id="{D0A10028-72AC-53E2-41A9-93F66C4F0D92}"/>
              </a:ext>
            </a:extLst>
          </p:cNvPr>
          <p:cNvSpPr txBox="1"/>
          <p:nvPr userDrawn="1"/>
        </p:nvSpPr>
        <p:spPr>
          <a:xfrm>
            <a:off x="871322" y="1922300"/>
            <a:ext cx="4656520" cy="1488424"/>
          </a:xfrm>
          <a:prstGeom prst="rect">
            <a:avLst/>
          </a:prstGeom>
          <a:ln w="12700">
            <a:miter lim="400000"/>
          </a:ln>
        </p:spPr>
        <p:txBody>
          <a:bodyPr lIns="0" tIns="0" rIns="0" bIns="0"/>
          <a:lstStyle>
            <a:lvl1pPr lvl="0" indent="12700" eaLnBrk="1" hangingPunct="1">
              <a:spcBef>
                <a:spcPts val="100"/>
              </a:spcBef>
              <a:defRPr sz="4400" b="1" spc="-200">
                <a:solidFill>
                  <a:srgbClr val="273472"/>
                </a:solidFill>
                <a:latin typeface="Verdana"/>
                <a:ea typeface="Verdana"/>
                <a:cs typeface="Verdana"/>
                <a:sym typeface="Verdana"/>
              </a:defRPr>
            </a:lvl1pPr>
            <a:lvl2pPr>
              <a:defRPr sz="4400" b="1">
                <a:solidFill>
                  <a:srgbClr val="273472"/>
                </a:solidFill>
                <a:latin typeface="Verdana"/>
                <a:ea typeface="Verdana"/>
                <a:cs typeface="Verdana"/>
                <a:sym typeface="Verdana"/>
              </a:defRPr>
            </a:lvl2pPr>
            <a:lvl3pPr>
              <a:defRPr sz="4400" b="1">
                <a:solidFill>
                  <a:srgbClr val="273472"/>
                </a:solidFill>
                <a:latin typeface="Verdana"/>
                <a:ea typeface="Verdana"/>
                <a:cs typeface="Verdana"/>
                <a:sym typeface="Verdana"/>
              </a:defRPr>
            </a:lvl3pPr>
            <a:lvl4pPr>
              <a:defRPr sz="4400" b="1">
                <a:solidFill>
                  <a:srgbClr val="273472"/>
                </a:solidFill>
                <a:latin typeface="Verdana"/>
                <a:ea typeface="Verdana"/>
                <a:cs typeface="Verdana"/>
                <a:sym typeface="Verdana"/>
              </a:defRPr>
            </a:lvl4pPr>
            <a:lvl5pPr>
              <a:defRPr sz="4400" b="1">
                <a:solidFill>
                  <a:srgbClr val="273472"/>
                </a:solidFill>
                <a:latin typeface="Verdana"/>
                <a:ea typeface="Verdana"/>
                <a:cs typeface="Verdana"/>
                <a:sym typeface="Verdana"/>
              </a:defRPr>
            </a:lvl5pPr>
            <a:lvl6pPr>
              <a:defRPr sz="4400" b="1">
                <a:solidFill>
                  <a:srgbClr val="273472"/>
                </a:solidFill>
                <a:latin typeface="Verdana"/>
                <a:ea typeface="Verdana"/>
                <a:cs typeface="Verdana"/>
                <a:sym typeface="Verdana"/>
              </a:defRPr>
            </a:lvl6pPr>
            <a:lvl7pPr>
              <a:defRPr sz="4400" b="1">
                <a:solidFill>
                  <a:srgbClr val="273472"/>
                </a:solidFill>
                <a:latin typeface="Verdana"/>
                <a:ea typeface="Verdana"/>
                <a:cs typeface="Verdana"/>
                <a:sym typeface="Verdana"/>
              </a:defRPr>
            </a:lvl7pPr>
            <a:lvl8pPr>
              <a:defRPr sz="4400" b="1">
                <a:solidFill>
                  <a:srgbClr val="273472"/>
                </a:solidFill>
                <a:latin typeface="Verdana"/>
                <a:ea typeface="Verdana"/>
                <a:cs typeface="Verdana"/>
                <a:sym typeface="Verdana"/>
              </a:defRPr>
            </a:lvl8pPr>
            <a:lvl9pPr>
              <a:defRPr sz="4400" b="1">
                <a:solidFill>
                  <a:srgbClr val="273472"/>
                </a:solidFill>
                <a:latin typeface="Verdana"/>
                <a:ea typeface="Verdana"/>
                <a:cs typeface="Verdana"/>
                <a:sym typeface="Verdana"/>
              </a:defRPr>
            </a:lvl9pPr>
          </a:lstStyle>
          <a:p>
            <a:pPr lvl="0"/>
            <a:r>
              <a:rPr lang="en-US" sz="4488">
                <a:sym typeface="Calibri"/>
              </a:rPr>
              <a:t>Thank you for Attending!</a:t>
            </a:r>
          </a:p>
        </p:txBody>
      </p:sp>
      <p:sp>
        <p:nvSpPr>
          <p:cNvPr id="4" name="object 9">
            <a:extLst>
              <a:ext uri="{FF2B5EF4-FFF2-40B4-BE49-F238E27FC236}">
                <a16:creationId xmlns:a16="http://schemas.microsoft.com/office/drawing/2014/main" id="{E205A04B-C58C-BC42-5E28-9F389C949012}"/>
              </a:ext>
            </a:extLst>
          </p:cNvPr>
          <p:cNvSpPr txBox="1"/>
          <p:nvPr userDrawn="1"/>
        </p:nvSpPr>
        <p:spPr>
          <a:xfrm>
            <a:off x="466368" y="652823"/>
            <a:ext cx="6250118" cy="6155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r>
              <a:rPr lang="en-US" sz="2000" dirty="0">
                <a:latin typeface="Poppins" panose="00000500000000000000" pitchFamily="2" charset="0"/>
                <a:cs typeface="Poppins" panose="00000500000000000000" pitchFamily="2" charset="0"/>
              </a:rPr>
              <a:t>The largest Microsoft Business Applications </a:t>
            </a:r>
            <a:br>
              <a:rPr lang="en-US" sz="2000" dirty="0">
                <a:latin typeface="Poppins" panose="00000500000000000000" pitchFamily="2" charset="0"/>
                <a:cs typeface="Poppins" panose="00000500000000000000" pitchFamily="2" charset="0"/>
              </a:rPr>
            </a:br>
            <a:r>
              <a:rPr lang="en-US" sz="2000" dirty="0">
                <a:latin typeface="Poppins" panose="00000500000000000000" pitchFamily="2" charset="0"/>
                <a:cs typeface="Poppins" panose="00000500000000000000" pitchFamily="2" charset="0"/>
              </a:rPr>
              <a:t>user conference on the planet.</a:t>
            </a:r>
          </a:p>
        </p:txBody>
      </p:sp>
      <p:sp>
        <p:nvSpPr>
          <p:cNvPr id="5" name="object 2">
            <a:extLst>
              <a:ext uri="{FF2B5EF4-FFF2-40B4-BE49-F238E27FC236}">
                <a16:creationId xmlns:a16="http://schemas.microsoft.com/office/drawing/2014/main" id="{0852A0F6-69FE-7925-F6B0-18B7342A4A83}"/>
              </a:ext>
            </a:extLst>
          </p:cNvPr>
          <p:cNvSpPr txBox="1"/>
          <p:nvPr userDrawn="1"/>
        </p:nvSpPr>
        <p:spPr>
          <a:xfrm>
            <a:off x="-75621" y="6607302"/>
            <a:ext cx="560346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pPr marL="0" marR="5181" lvl="0" indent="12953" algn="r" defTabSz="932742" rtl="0" eaLnBrk="1" fontAlgn="auto" latinLnBrk="0" hangingPunct="1">
              <a:lnSpc>
                <a:spcPct val="100000"/>
              </a:lnSpc>
              <a:spcBef>
                <a:spcPts val="306"/>
              </a:spcBef>
              <a:spcAft>
                <a:spcPts val="0"/>
              </a:spcAft>
              <a:buClrTx/>
              <a:buSzTx/>
              <a:buFontTx/>
              <a:buNone/>
              <a:tabLst/>
              <a:defRPr sz="2100" spc="85">
                <a:solidFill>
                  <a:srgbClr val="252F35"/>
                </a:solidFill>
                <a:latin typeface="Lucida Sans Unicode"/>
                <a:ea typeface="Lucida Sans Unicode"/>
                <a:cs typeface="Lucida Sans Unicode"/>
                <a:sym typeface="Lucida Sans Unicode"/>
              </a:defRPr>
            </a:pPr>
            <a:r>
              <a:rPr lang="en-US" sz="1800" dirty="0">
                <a:solidFill>
                  <a:srgbClr val="1B449A"/>
                </a:solidFill>
              </a:rPr>
              <a:t>A Dynamics-First, ‘For User, By User’ Event</a:t>
            </a:r>
            <a:r>
              <a:rPr sz="1800" spc="-25" baseline="0" dirty="0">
                <a:solidFill>
                  <a:srgbClr val="1B449A"/>
                </a:solidFill>
              </a:rPr>
              <a:t>.</a:t>
            </a:r>
          </a:p>
        </p:txBody>
      </p:sp>
      <p:pic>
        <p:nvPicPr>
          <p:cNvPr id="2" name="Picture 1">
            <a:extLst>
              <a:ext uri="{FF2B5EF4-FFF2-40B4-BE49-F238E27FC236}">
                <a16:creationId xmlns:a16="http://schemas.microsoft.com/office/drawing/2014/main" id="{42E8EE19-D4A5-89BF-DC08-BC3CB7FE8944}"/>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52880058"/>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end slide">
    <p:bg>
      <p:bgPr>
        <a:solidFill>
          <a:schemeClr val="bg1"/>
        </a:solidFill>
        <a:effectLst/>
      </p:bgPr>
    </p:bg>
    <p:spTree>
      <p:nvGrpSpPr>
        <p:cNvPr id="1" name=""/>
        <p:cNvGrpSpPr/>
        <p:nvPr/>
      </p:nvGrpSpPr>
      <p:grpSpPr>
        <a:xfrm>
          <a:off x="0" y="0"/>
          <a:ext cx="0" cy="0"/>
          <a:chOff x="0" y="0"/>
          <a:chExt cx="0" cy="0"/>
        </a:xfrm>
      </p:grpSpPr>
      <p:pic>
        <p:nvPicPr>
          <p:cNvPr id="3" name="Picture 2" descr="A city with a lake&#10;&#10;Description automatically generated">
            <a:extLst>
              <a:ext uri="{FF2B5EF4-FFF2-40B4-BE49-F238E27FC236}">
                <a16:creationId xmlns:a16="http://schemas.microsoft.com/office/drawing/2014/main" id="{15F83B2B-FB5D-9733-A2DA-257BE74CE60D}"/>
              </a:ext>
            </a:extLst>
          </p:cNvPr>
          <p:cNvPicPr>
            <a:picLocks noChangeAspect="1"/>
          </p:cNvPicPr>
          <p:nvPr userDrawn="1"/>
        </p:nvPicPr>
        <p:blipFill>
          <a:blip r:embed="rId2"/>
          <a:stretch>
            <a:fillRect/>
          </a:stretch>
        </p:blipFill>
        <p:spPr>
          <a:xfrm>
            <a:off x="0" y="3487"/>
            <a:ext cx="12442682" cy="6991038"/>
          </a:xfrm>
          <a:prstGeom prst="rect">
            <a:avLst/>
          </a:prstGeom>
        </p:spPr>
      </p:pic>
      <p:sp>
        <p:nvSpPr>
          <p:cNvPr id="4" name="Text Box 3">
            <a:extLst>
              <a:ext uri="{FF2B5EF4-FFF2-40B4-BE49-F238E27FC236}">
                <a16:creationId xmlns:a16="http://schemas.microsoft.com/office/drawing/2014/main" id="{11FC0C72-737D-446E-3EBF-97A33E71CB20}"/>
              </a:ext>
            </a:extLst>
          </p:cNvPr>
          <p:cNvSpPr txBox="1">
            <a:spLocks noChangeArrowheads="1"/>
          </p:cNvSpPr>
          <p:nvPr userDrawn="1"/>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spTree>
    <p:extLst>
      <p:ext uri="{BB962C8B-B14F-4D97-AF65-F5344CB8AC3E}">
        <p14:creationId xmlns:p14="http://schemas.microsoft.com/office/powerpoint/2010/main" val="36716478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9C52D-7A32-0C55-6FB2-F0247B91929A}"/>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7564D3-A5F1-E105-364A-C71B92B5B525}"/>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79808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05625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4" name="Text Placeholder 3"/>
          <p:cNvSpPr>
            <a:spLocks noGrp="1"/>
          </p:cNvSpPr>
          <p:nvPr>
            <p:ph type="body" sz="quarter" idx="10"/>
          </p:nvPr>
        </p:nvSpPr>
        <p:spPr>
          <a:xfrm>
            <a:off x="739689" y="1668462"/>
            <a:ext cx="5021348"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218237" y="1668462"/>
            <a:ext cx="5486400"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97787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837" y="2125662"/>
            <a:ext cx="7315200" cy="2286000"/>
          </a:xfrm>
          <a:noFill/>
        </p:spPr>
        <p:txBody>
          <a:bodyPr wrap="square" tIns="91440" bIns="91440" anchor="t" anchorCtr="0">
            <a:noAutofit/>
          </a:bodyPr>
          <a:lstStyle>
            <a:lvl1pPr>
              <a:defRPr sz="4400" b="1" i="0" spc="-100" baseline="0">
                <a:solidFill>
                  <a:srgbClr val="1E275C"/>
                </a:solidFill>
                <a:latin typeface="Segoe" panose="020B0502040200020203" pitchFamily="34" charset="77"/>
              </a:defRPr>
            </a:lvl1pPr>
          </a:lstStyle>
          <a:p>
            <a:r>
              <a:rPr lang="en-US"/>
              <a:t>Section title</a:t>
            </a:r>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3" name="Picture 2" descr="A city with a lake&#10;&#10;Description automatically generated">
            <a:extLst>
              <a:ext uri="{FF2B5EF4-FFF2-40B4-BE49-F238E27FC236}">
                <a16:creationId xmlns:a16="http://schemas.microsoft.com/office/drawing/2014/main" id="{15F83B2B-FB5D-9733-A2DA-257BE74CE60D}"/>
              </a:ext>
            </a:extLst>
          </p:cNvPr>
          <p:cNvPicPr>
            <a:picLocks noChangeAspect="1"/>
          </p:cNvPicPr>
          <p:nvPr userDrawn="1"/>
        </p:nvPicPr>
        <p:blipFill>
          <a:blip r:embed="rId2"/>
          <a:stretch>
            <a:fillRect/>
          </a:stretch>
        </p:blipFill>
        <p:spPr>
          <a:xfrm>
            <a:off x="0" y="3487"/>
            <a:ext cx="12442682" cy="6991038"/>
          </a:xfrm>
          <a:prstGeom prst="rect">
            <a:avLst/>
          </a:prstGeom>
        </p:spPr>
      </p:pic>
      <p:sp>
        <p:nvSpPr>
          <p:cNvPr id="4" name="Text Box 3">
            <a:extLst>
              <a:ext uri="{FF2B5EF4-FFF2-40B4-BE49-F238E27FC236}">
                <a16:creationId xmlns:a16="http://schemas.microsoft.com/office/drawing/2014/main" id="{11FC0C72-737D-446E-3EBF-97A33E71CB20}"/>
              </a:ext>
            </a:extLst>
          </p:cNvPr>
          <p:cNvSpPr txBox="1">
            <a:spLocks noChangeArrowheads="1"/>
          </p:cNvSpPr>
          <p:nvPr userDrawn="1"/>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spTree>
    <p:extLst>
      <p:ext uri="{BB962C8B-B14F-4D97-AF65-F5344CB8AC3E}">
        <p14:creationId xmlns:p14="http://schemas.microsoft.com/office/powerpoint/2010/main" val="718074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ly">
    <p:bg>
      <p:bgPr>
        <a:solidFill>
          <a:schemeClr val="bg1"/>
        </a:solidFill>
        <a:effectLst/>
      </p:bgPr>
    </p:bg>
    <p:spTree>
      <p:nvGrpSpPr>
        <p:cNvPr id="1" name=""/>
        <p:cNvGrpSpPr/>
        <p:nvPr/>
      </p:nvGrpSpPr>
      <p:grpSpPr>
        <a:xfrm>
          <a:off x="0" y="0"/>
          <a:ext cx="0" cy="0"/>
          <a:chOff x="0" y="0"/>
          <a:chExt cx="0" cy="0"/>
        </a:xfrm>
      </p:grpSpPr>
      <p:pic>
        <p:nvPicPr>
          <p:cNvPr id="7" name="Picture 6" descr="Palm trees in the sky&#10;&#10;Description automatically generated">
            <a:extLst>
              <a:ext uri="{FF2B5EF4-FFF2-40B4-BE49-F238E27FC236}">
                <a16:creationId xmlns:a16="http://schemas.microsoft.com/office/drawing/2014/main" id="{D2425B14-4C37-0700-44FC-5BD08A9796D0}"/>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2" name="Title 1">
            <a:extLst>
              <a:ext uri="{FF2B5EF4-FFF2-40B4-BE49-F238E27FC236}">
                <a16:creationId xmlns:a16="http://schemas.microsoft.com/office/drawing/2014/main" id="{285488C3-1EA5-3614-1946-6015D751C86D}"/>
              </a:ext>
            </a:extLst>
          </p:cNvPr>
          <p:cNvSpPr>
            <a:spLocks noGrp="1"/>
          </p:cNvSpPr>
          <p:nvPr>
            <p:ph type="title" hasCustomPrompt="1"/>
          </p:nvPr>
        </p:nvSpPr>
        <p:spPr>
          <a:xfrm>
            <a:off x="672129" y="1935162"/>
            <a:ext cx="6077634" cy="1351952"/>
          </a:xfrm>
          <a:ln>
            <a:noFill/>
          </a:ln>
        </p:spPr>
        <p:txBody>
          <a:bodyPr/>
          <a:lstStyle>
            <a:lvl1pPr>
              <a:defRPr sz="4400" b="1" i="0" baseline="0">
                <a:solidFill>
                  <a:srgbClr val="1E275C"/>
                </a:solidFill>
                <a:latin typeface="Segoe" panose="020B0502040200020203" pitchFamily="34" charset="77"/>
              </a:defRPr>
            </a:lvl1pPr>
          </a:lstStyle>
          <a:p>
            <a:r>
              <a:rPr lang="en-US"/>
              <a:t>Session Title</a:t>
            </a:r>
          </a:p>
        </p:txBody>
      </p:sp>
      <p:sp>
        <p:nvSpPr>
          <p:cNvPr id="3" name="Slide Number Placeholder 2">
            <a:extLst>
              <a:ext uri="{FF2B5EF4-FFF2-40B4-BE49-F238E27FC236}">
                <a16:creationId xmlns:a16="http://schemas.microsoft.com/office/drawing/2014/main" id="{15F30869-1BD4-D9D2-CE84-B199E855DE94}"/>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8" name="object 9">
            <a:extLst>
              <a:ext uri="{FF2B5EF4-FFF2-40B4-BE49-F238E27FC236}">
                <a16:creationId xmlns:a16="http://schemas.microsoft.com/office/drawing/2014/main" id="{EEE12B02-F83C-EE22-51AA-8DB85C11B023}"/>
              </a:ext>
            </a:extLst>
          </p:cNvPr>
          <p:cNvSpPr txBox="1"/>
          <p:nvPr userDrawn="1"/>
        </p:nvSpPr>
        <p:spPr>
          <a:xfrm>
            <a:off x="466368" y="652823"/>
            <a:ext cx="7316918"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r>
              <a:rPr lang="en-US" sz="2400" dirty="0">
                <a:latin typeface="Poppins" panose="00000500000000000000" pitchFamily="2" charset="0"/>
                <a:cs typeface="Poppins" panose="00000500000000000000" pitchFamily="2" charset="0"/>
              </a:rPr>
              <a:t>The largest Microsoft Business Applications </a:t>
            </a:r>
            <a:br>
              <a:rPr lang="en-US" sz="2400" dirty="0">
                <a:latin typeface="Poppins" panose="00000500000000000000" pitchFamily="2" charset="0"/>
                <a:cs typeface="Poppins" panose="00000500000000000000" pitchFamily="2" charset="0"/>
              </a:rPr>
            </a:br>
            <a:r>
              <a:rPr lang="en-US" sz="2400" dirty="0">
                <a:latin typeface="Poppins" panose="00000500000000000000" pitchFamily="2" charset="0"/>
                <a:cs typeface="Poppins" panose="00000500000000000000" pitchFamily="2" charset="0"/>
              </a:rPr>
              <a:t>user conference on the planet.</a:t>
            </a:r>
          </a:p>
        </p:txBody>
      </p:sp>
      <p:sp>
        <p:nvSpPr>
          <p:cNvPr id="10" name="object 4">
            <a:extLst>
              <a:ext uri="{FF2B5EF4-FFF2-40B4-BE49-F238E27FC236}">
                <a16:creationId xmlns:a16="http://schemas.microsoft.com/office/drawing/2014/main" id="{B3D165BB-366E-FF38-B8DA-3AF941C1841F}"/>
              </a:ext>
            </a:extLst>
          </p:cNvPr>
          <p:cNvSpPr/>
          <p:nvPr userDrawn="1"/>
        </p:nvSpPr>
        <p:spPr>
          <a:xfrm>
            <a:off x="431123" y="2331509"/>
            <a:ext cx="96228" cy="494787"/>
          </a:xfrm>
          <a:prstGeom prst="rect">
            <a:avLst/>
          </a:prstGeom>
          <a:solidFill>
            <a:srgbClr val="E88C24"/>
          </a:solidFill>
          <a:ln w="12700">
            <a:miter lim="400000"/>
          </a:ln>
        </p:spPr>
        <p:txBody>
          <a:bodyPr lIns="46629" rIns="46629"/>
          <a:lstStyle/>
          <a:p>
            <a:endParaRPr sz="1836"/>
          </a:p>
        </p:txBody>
      </p:sp>
      <p:sp>
        <p:nvSpPr>
          <p:cNvPr id="11" name="object 10">
            <a:extLst>
              <a:ext uri="{FF2B5EF4-FFF2-40B4-BE49-F238E27FC236}">
                <a16:creationId xmlns:a16="http://schemas.microsoft.com/office/drawing/2014/main" id="{8B820B61-2594-56BE-784C-A8565846E223}"/>
              </a:ext>
            </a:extLst>
          </p:cNvPr>
          <p:cNvSpPr txBox="1"/>
          <p:nvPr userDrawn="1"/>
        </p:nvSpPr>
        <p:spPr>
          <a:xfrm>
            <a:off x="9626784" y="6676209"/>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pic>
        <p:nvPicPr>
          <p:cNvPr id="4" name="Picture 3">
            <a:extLst>
              <a:ext uri="{FF2B5EF4-FFF2-40B4-BE49-F238E27FC236}">
                <a16:creationId xmlns:a16="http://schemas.microsoft.com/office/drawing/2014/main" id="{5B809A18-CADB-A7A0-34E2-48FA8D75A153}"/>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7200423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020CDBFA-F4BF-EFF8-1580-49C52D38D324}"/>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9" name="object 10">
            <a:extLst>
              <a:ext uri="{FF2B5EF4-FFF2-40B4-BE49-F238E27FC236}">
                <a16:creationId xmlns:a16="http://schemas.microsoft.com/office/drawing/2014/main" id="{1ABBA802-E452-2AFC-E7D9-86DF60B7192F}"/>
              </a:ext>
            </a:extLst>
          </p:cNvPr>
          <p:cNvSpPr/>
          <p:nvPr userDrawn="1"/>
        </p:nvSpPr>
        <p:spPr>
          <a:xfrm>
            <a:off x="580899" y="745163"/>
            <a:ext cx="96228" cy="494786"/>
          </a:xfrm>
          <a:prstGeom prst="rect">
            <a:avLst/>
          </a:prstGeom>
          <a:solidFill>
            <a:srgbClr val="E88C24"/>
          </a:solidFill>
          <a:ln w="12700">
            <a:miter lim="400000"/>
          </a:ln>
        </p:spPr>
        <p:txBody>
          <a:bodyPr lIns="46629" rIns="46629"/>
          <a:lstStyle/>
          <a:p>
            <a:endParaRPr sz="1836"/>
          </a:p>
        </p:txBody>
      </p:sp>
      <p:sp>
        <p:nvSpPr>
          <p:cNvPr id="11" name="Text Placeholder 10">
            <a:extLst>
              <a:ext uri="{FF2B5EF4-FFF2-40B4-BE49-F238E27FC236}">
                <a16:creationId xmlns:a16="http://schemas.microsoft.com/office/drawing/2014/main" id="{C1A45573-240E-43E8-215E-27DACC27BEDA}"/>
              </a:ext>
            </a:extLst>
          </p:cNvPr>
          <p:cNvSpPr>
            <a:spLocks noGrp="1"/>
          </p:cNvSpPr>
          <p:nvPr>
            <p:ph type="body" sz="quarter" idx="11" hasCustomPrompt="1"/>
          </p:nvPr>
        </p:nvSpPr>
        <p:spPr>
          <a:xfrm>
            <a:off x="774041" y="1672535"/>
            <a:ext cx="4852788" cy="4632253"/>
          </a:xfrm>
        </p:spPr>
        <p:txBody>
          <a:bodyPr/>
          <a:lstStyle>
            <a:lvl1pPr marL="291436" indent="-291436">
              <a:buClr>
                <a:srgbClr val="E88C23"/>
              </a:buClr>
              <a:buSzPct val="110000"/>
              <a:buFont typeface="Arial" panose="020B0604020202020204" pitchFamily="34" charset="0"/>
              <a:buChar char="•"/>
              <a:defRPr sz="1800" baseline="0">
                <a:latin typeface="Verdana" panose="020B0604030504040204" pitchFamily="34" charset="0"/>
                <a:ea typeface="Verdana" panose="020B0604030504040204" pitchFamily="34" charset="0"/>
                <a:cs typeface="Verdana" panose="020B0604030504040204" pitchFamily="34" charset="0"/>
              </a:defRPr>
            </a:lvl1pPr>
            <a:lvl2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2pPr>
            <a:lvl3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3pPr>
            <a:lvl4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4pPr>
            <a:lvl5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Agenda items</a:t>
            </a:r>
          </a:p>
        </p:txBody>
      </p:sp>
      <p:sp>
        <p:nvSpPr>
          <p:cNvPr id="13" name="TextBox 12">
            <a:extLst>
              <a:ext uri="{FF2B5EF4-FFF2-40B4-BE49-F238E27FC236}">
                <a16:creationId xmlns:a16="http://schemas.microsoft.com/office/drawing/2014/main" id="{80358E50-23C2-0424-524F-699C343C65C3}"/>
              </a:ext>
            </a:extLst>
          </p:cNvPr>
          <p:cNvSpPr txBox="1"/>
          <p:nvPr userDrawn="1"/>
        </p:nvSpPr>
        <p:spPr>
          <a:xfrm>
            <a:off x="774041" y="628494"/>
            <a:ext cx="2936625" cy="734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629" tIns="46629" rIns="46629" bIns="46629" numCol="1" spcCol="38100" rtlCol="0" anchor="t">
            <a:spAutoFit/>
          </a:bodyPr>
          <a:lstStyle/>
          <a:p>
            <a:pPr marL="0" marR="0" indent="0" algn="l" defTabSz="932597" rtl="0" fontAlgn="auto" latinLnBrk="0" hangingPunct="0">
              <a:lnSpc>
                <a:spcPct val="100000"/>
              </a:lnSpc>
              <a:spcBef>
                <a:spcPts val="0"/>
              </a:spcBef>
              <a:spcAft>
                <a:spcPts val="0"/>
              </a:spcAft>
              <a:buClrTx/>
              <a:buSzTx/>
              <a:buFontTx/>
              <a:buNone/>
              <a:tabLst/>
            </a:pPr>
            <a:r>
              <a:rPr kumimoji="0" lang="en-US" sz="4080" b="1" i="0" u="none" strike="noStrike" cap="none" spc="0" normalizeH="0" baseline="0">
                <a:ln>
                  <a:noFill/>
                </a:ln>
                <a:solidFill>
                  <a:srgbClr val="273472"/>
                </a:solidFill>
                <a:effectLst/>
                <a:uFillTx/>
                <a:latin typeface="Verdana" panose="020B0604030504040204" pitchFamily="34" charset="0"/>
                <a:ea typeface="Verdana" panose="020B0604030504040204" pitchFamily="34" charset="0"/>
                <a:cs typeface="Verdana" panose="020B0604030504040204" pitchFamily="34" charset="0"/>
                <a:sym typeface="Calibri"/>
              </a:rPr>
              <a:t>Agenda</a:t>
            </a:r>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18171066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p>
            <a:r>
              <a:rPr lang="en-US"/>
              <a:t>Click to edit Master title style</a:t>
            </a:r>
          </a:p>
        </p:txBody>
      </p:sp>
      <p:sp>
        <p:nvSpPr>
          <p:cNvPr id="4" name="Text Placeholder 3"/>
          <p:cNvSpPr>
            <a:spLocks noGrp="1"/>
          </p:cNvSpPr>
          <p:nvPr>
            <p:ph type="body" idx="1"/>
          </p:nvPr>
        </p:nvSpPr>
        <p:spPr>
          <a:xfrm>
            <a:off x="731836" y="1668462"/>
            <a:ext cx="10972485" cy="4190999"/>
          </a:xfrm>
          <a:prstGeom prst="rect">
            <a:avLst/>
          </a:prstGeom>
        </p:spPr>
        <p:txBody>
          <a:bodyPr vert="horz" wrap="square" lIns="146304" tIns="91440" rIns="146304" bIns="91440" rtlCol="0">
            <a:noAutofit/>
          </a:bodyPr>
          <a:lstStyle/>
          <a:p>
            <a:pPr lvl="0"/>
            <a:r>
              <a:rPr lang="en-US"/>
              <a:t>Edit Master text styles</a:t>
            </a:r>
          </a:p>
          <a:p>
            <a:pPr lvl="1"/>
            <a:r>
              <a:rPr lang="en-US"/>
              <a:t>Second level</a:t>
            </a:r>
          </a:p>
          <a:p>
            <a:pPr lvl="2"/>
            <a:r>
              <a:rPr lang="en-US"/>
              <a:t>Third level</a:t>
            </a:r>
          </a:p>
        </p:txBody>
      </p:sp>
      <p:grpSp>
        <p:nvGrpSpPr>
          <p:cNvPr id="5" name="Group 4" hidden="1"/>
          <p:cNvGrpSpPr/>
          <p:nvPr userDrawn="1"/>
        </p:nvGrpSpPr>
        <p:grpSpPr>
          <a:xfrm>
            <a:off x="12619037" y="0"/>
            <a:ext cx="952400" cy="5766965"/>
            <a:chOff x="12618968" y="0"/>
            <a:chExt cx="952400" cy="5766965"/>
          </a:xfrm>
        </p:grpSpPr>
        <p:grpSp>
          <p:nvGrpSpPr>
            <p:cNvPr id="6" name="Group 5"/>
            <p:cNvGrpSpPr/>
            <p:nvPr userDrawn="1"/>
          </p:nvGrpSpPr>
          <p:grpSpPr>
            <a:xfrm rot="5400000">
              <a:off x="11582060" y="1045295"/>
              <a:ext cx="2703053" cy="629235"/>
              <a:chOff x="1586734" y="4543426"/>
              <a:chExt cx="2703053" cy="629235"/>
            </a:xfrm>
          </p:grpSpPr>
          <p:sp>
            <p:nvSpPr>
              <p:cNvPr id="14" name="Rectangle 13"/>
              <p:cNvSpPr/>
              <p:nvPr userDrawn="1"/>
            </p:nvSpPr>
            <p:spPr bwMode="auto">
              <a:xfrm>
                <a:off x="1586734" y="4543428"/>
                <a:ext cx="869930" cy="2897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0 G:0 B:77</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R:5</a:t>
                </a:r>
                <a:r>
                  <a:rPr lang="en-US" sz="500" baseline="0">
                    <a:gradFill>
                      <a:gsLst>
                        <a:gs pos="0">
                          <a:srgbClr val="FFFFFF"/>
                        </a:gs>
                        <a:gs pos="100000">
                          <a:srgbClr val="FFFFFF"/>
                        </a:gs>
                      </a:gsLst>
                      <a:lin ang="5400000" scaled="0"/>
                    </a:gradFill>
                    <a:ea typeface="Segoe UI" pitchFamily="34" charset="0"/>
                    <a:cs typeface="Segoe UI" pitchFamily="34" charset="0"/>
                  </a:rPr>
                  <a:t> G:124 B:193</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2">
                          <a:schemeClr val="bg1"/>
                        </a:gs>
                        <a:gs pos="67000">
                          <a:schemeClr val="bg1"/>
                        </a:gs>
                      </a:gsLst>
                      <a:lin ang="5400000" scaled="1"/>
                    </a:gradFill>
                    <a:latin typeface="+mn-lt"/>
                    <a:ea typeface="Segoe UI" pitchFamily="34" charset="0"/>
                    <a:cs typeface="Segoe UI" pitchFamily="34" charset="0"/>
                  </a:rPr>
                  <a:t>Red</a:t>
                </a:r>
              </a:p>
              <a:p>
                <a:pPr algn="l" defTabSz="932472" fontAlgn="base">
                  <a:lnSpc>
                    <a:spcPct val="100000"/>
                  </a:lnSpc>
                  <a:spcBef>
                    <a:spcPct val="0"/>
                  </a:spcBef>
                  <a:spcAft>
                    <a:spcPct val="0"/>
                  </a:spcAft>
                </a:pPr>
                <a:r>
                  <a:rPr lang="en-US" sz="500">
                    <a:gradFill>
                      <a:gsLst>
                        <a:gs pos="28302">
                          <a:schemeClr val="bg1"/>
                        </a:gs>
                        <a:gs pos="67000">
                          <a:schemeClr val="bg1"/>
                        </a:gs>
                      </a:gsLst>
                      <a:lin ang="5400000" scaled="1"/>
                    </a:gradFill>
                    <a:ea typeface="Segoe UI" pitchFamily="34" charset="0"/>
                    <a:cs typeface="Segoe UI" pitchFamily="34" charset="0"/>
                  </a:rPr>
                  <a:t>R:237</a:t>
                </a:r>
                <a:r>
                  <a:rPr lang="en-US" sz="500" baseline="0">
                    <a:gradFill>
                      <a:gsLst>
                        <a:gs pos="28302">
                          <a:schemeClr val="bg1"/>
                        </a:gs>
                        <a:gs pos="67000">
                          <a:schemeClr val="bg1"/>
                        </a:gs>
                      </a:gsLst>
                      <a:lin ang="5400000" scaled="1"/>
                    </a:gradFill>
                    <a:ea typeface="Segoe UI" pitchFamily="34" charset="0"/>
                    <a:cs typeface="Segoe UI" pitchFamily="34" charset="0"/>
                  </a:rPr>
                  <a:t> G:38 B:36</a:t>
                </a:r>
                <a:endParaRPr lang="en-US" sz="500">
                  <a:gradFill>
                    <a:gsLst>
                      <a:gs pos="28302">
                        <a:schemeClr val="bg1"/>
                      </a:gs>
                      <a:gs pos="67000">
                        <a:schemeClr val="bg1"/>
                      </a:gs>
                    </a:gsLst>
                    <a:lin ang="5400000" scaled="1"/>
                  </a:gradFill>
                  <a:ea typeface="Segoe UI" pitchFamily="34" charset="0"/>
                  <a:cs typeface="Segoe UI" pitchFamily="34" charset="0"/>
                </a:endParaRPr>
              </a:p>
            </p:txBody>
          </p:sp>
          <p:sp>
            <p:nvSpPr>
              <p:cNvPr id="17" name="Rectangle 16"/>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4717">
                          <a:schemeClr val="tx1"/>
                        </a:gs>
                        <a:gs pos="36000">
                          <a:schemeClr val="tx1"/>
                        </a:gs>
                      </a:gsLst>
                      <a:lin ang="5400000" scaled="0"/>
                    </a:gradFill>
                    <a:latin typeface="+mn-lt"/>
                    <a:ea typeface="Segoe UI" pitchFamily="34" charset="0"/>
                    <a:cs typeface="Segoe UI" pitchFamily="34" charset="0"/>
                  </a:rPr>
                  <a:t>Gold</a:t>
                </a:r>
              </a:p>
              <a:p>
                <a:pPr algn="l" defTabSz="932472" fontAlgn="base">
                  <a:lnSpc>
                    <a:spcPct val="100000"/>
                  </a:lnSpc>
                  <a:spcBef>
                    <a:spcPct val="0"/>
                  </a:spcBef>
                  <a:spcAft>
                    <a:spcPct val="0"/>
                  </a:spcAft>
                </a:pPr>
                <a:r>
                  <a:rPr lang="en-US" sz="500">
                    <a:gradFill>
                      <a:gsLst>
                        <a:gs pos="4717">
                          <a:schemeClr val="tx1"/>
                        </a:gs>
                        <a:gs pos="36000">
                          <a:schemeClr val="tx1"/>
                        </a:gs>
                      </a:gsLst>
                      <a:lin ang="5400000" scaled="0"/>
                    </a:gradFill>
                    <a:ea typeface="Segoe UI" pitchFamily="34" charset="0"/>
                    <a:cs typeface="Segoe UI" pitchFamily="34" charset="0"/>
                  </a:rPr>
                  <a:t>R:254</a:t>
                </a:r>
                <a:r>
                  <a:rPr lang="en-US" sz="500" baseline="0">
                    <a:gradFill>
                      <a:gsLst>
                        <a:gs pos="4717">
                          <a:schemeClr val="tx1"/>
                        </a:gs>
                        <a:gs pos="36000">
                          <a:schemeClr val="tx1"/>
                        </a:gs>
                      </a:gsLst>
                      <a:lin ang="5400000" scaled="0"/>
                    </a:gradFill>
                    <a:ea typeface="Segoe UI" pitchFamily="34" charset="0"/>
                    <a:cs typeface="Segoe UI" pitchFamily="34" charset="0"/>
                  </a:rPr>
                  <a:t> G:197 B:35</a:t>
                </a:r>
                <a:endParaRPr lang="en-US" sz="500">
                  <a:gradFill>
                    <a:gsLst>
                      <a:gs pos="4717">
                        <a:schemeClr val="tx1"/>
                      </a:gs>
                      <a:gs pos="36000">
                        <a:schemeClr val="tx1"/>
                      </a:gs>
                    </a:gsLst>
                    <a:lin ang="5400000" scaled="0"/>
                  </a:gradFill>
                  <a:ea typeface="Segoe UI" pitchFamily="34" charset="0"/>
                  <a:cs typeface="Segoe UI" pitchFamily="34" charset="0"/>
                </a:endParaRPr>
              </a:p>
            </p:txBody>
          </p:sp>
          <p:sp>
            <p:nvSpPr>
              <p:cNvPr id="18" name="Rectangle 17"/>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547">
                          <a:schemeClr val="tx1"/>
                        </a:gs>
                        <a:gs pos="28302">
                          <a:schemeClr val="tx1"/>
                        </a:gs>
                      </a:gsLst>
                      <a:lin ang="5400000" scaled="0"/>
                    </a:gradFill>
                    <a:latin typeface="+mn-lt"/>
                    <a:ea typeface="Segoe UI" pitchFamily="34" charset="0"/>
                    <a:cs typeface="Segoe UI" pitchFamily="34" charset="0"/>
                  </a:rPr>
                  <a:t>Light Green</a:t>
                </a:r>
              </a:p>
              <a:p>
                <a:pPr algn="l" defTabSz="932472" fontAlgn="base">
                  <a:lnSpc>
                    <a:spcPct val="100000"/>
                  </a:lnSpc>
                  <a:spcBef>
                    <a:spcPct val="0"/>
                  </a:spcBef>
                  <a:spcAft>
                    <a:spcPct val="0"/>
                  </a:spcAft>
                </a:pPr>
                <a:r>
                  <a:rPr lang="en-US" sz="500">
                    <a:gradFill>
                      <a:gsLst>
                        <a:gs pos="7547">
                          <a:schemeClr val="tx1"/>
                        </a:gs>
                        <a:gs pos="28302">
                          <a:schemeClr val="tx1"/>
                        </a:gs>
                      </a:gsLst>
                      <a:lin ang="5400000" scaled="0"/>
                    </a:gradFill>
                    <a:ea typeface="Segoe UI" pitchFamily="34" charset="0"/>
                    <a:cs typeface="Segoe UI" pitchFamily="34" charset="0"/>
                  </a:rPr>
                  <a:t>R:</a:t>
                </a:r>
                <a:r>
                  <a:rPr lang="en-US" sz="500" baseline="0">
                    <a:gradFill>
                      <a:gsLst>
                        <a:gs pos="7547">
                          <a:schemeClr val="tx1"/>
                        </a:gs>
                        <a:gs pos="28302">
                          <a:schemeClr val="tx1"/>
                        </a:gs>
                      </a:gsLst>
                      <a:lin ang="5400000" scaled="0"/>
                    </a:gradFill>
                    <a:ea typeface="Segoe UI" pitchFamily="34" charset="0"/>
                    <a:cs typeface="Segoe UI" pitchFamily="34" charset="0"/>
                  </a:rPr>
                  <a:t>186 G:216 B:10</a:t>
                </a:r>
                <a:endParaRPr lang="en-US" sz="500">
                  <a:gradFill>
                    <a:gsLst>
                      <a:gs pos="7547">
                        <a:schemeClr val="tx1"/>
                      </a:gs>
                      <a:gs pos="28302">
                        <a:schemeClr val="tx1"/>
                      </a:gs>
                    </a:gsLst>
                    <a:lin ang="5400000" scaled="0"/>
                  </a:gradFill>
                  <a:ea typeface="Segoe UI" pitchFamily="34" charset="0"/>
                  <a:cs typeface="Segoe UI" pitchFamily="34" charset="0"/>
                </a:endParaRPr>
              </a:p>
            </p:txBody>
          </p:sp>
          <p:sp>
            <p:nvSpPr>
              <p:cNvPr id="19" name="Rectangle 18"/>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6415">
                          <a:schemeClr val="bg1"/>
                        </a:gs>
                        <a:gs pos="52000">
                          <a:schemeClr val="bg1"/>
                        </a:gs>
                      </a:gsLst>
                      <a:lin ang="5400000" scaled="0"/>
                    </a:gradFill>
                    <a:latin typeface="+mn-lt"/>
                    <a:ea typeface="Segoe UI" pitchFamily="34" charset="0"/>
                    <a:cs typeface="Segoe UI" pitchFamily="34" charset="0"/>
                  </a:rPr>
                  <a:t>Teal</a:t>
                </a:r>
              </a:p>
              <a:p>
                <a:pPr algn="l" defTabSz="932472" fontAlgn="base">
                  <a:lnSpc>
                    <a:spcPct val="100000"/>
                  </a:lnSpc>
                  <a:spcBef>
                    <a:spcPct val="0"/>
                  </a:spcBef>
                  <a:spcAft>
                    <a:spcPct val="0"/>
                  </a:spcAft>
                </a:pPr>
                <a:r>
                  <a:rPr lang="en-US" sz="500">
                    <a:gradFill>
                      <a:gsLst>
                        <a:gs pos="76415">
                          <a:schemeClr val="bg1"/>
                        </a:gs>
                        <a:gs pos="52000">
                          <a:schemeClr val="bg1"/>
                        </a:gs>
                      </a:gsLst>
                      <a:lin ang="5400000" scaled="0"/>
                    </a:gradFill>
                    <a:ea typeface="Segoe UI" pitchFamily="34" charset="0"/>
                    <a:cs typeface="Segoe UI" pitchFamily="34" charset="0"/>
                  </a:rPr>
                  <a:t>R:0</a:t>
                </a:r>
                <a:r>
                  <a:rPr lang="en-US" sz="500" baseline="0">
                    <a:gradFill>
                      <a:gsLst>
                        <a:gs pos="76415">
                          <a:schemeClr val="bg1"/>
                        </a:gs>
                        <a:gs pos="52000">
                          <a:schemeClr val="bg1"/>
                        </a:gs>
                      </a:gsLst>
                      <a:lin ang="5400000" scaled="0"/>
                    </a:gradFill>
                    <a:ea typeface="Segoe UI" pitchFamily="34" charset="0"/>
                    <a:cs typeface="Segoe UI" pitchFamily="34" charset="0"/>
                  </a:rPr>
                  <a:t> G:130 B:114</a:t>
                </a:r>
                <a:endParaRPr lang="en-US" sz="500">
                  <a:gradFill>
                    <a:gsLst>
                      <a:gs pos="76415">
                        <a:schemeClr val="bg1"/>
                      </a:gs>
                      <a:gs pos="52000">
                        <a:schemeClr val="bg1"/>
                      </a:gs>
                    </a:gsLst>
                    <a:lin ang="5400000" scaled="0"/>
                  </a:gradFill>
                  <a:ea typeface="Segoe UI" pitchFamily="34" charset="0"/>
                  <a:cs typeface="Segoe UI" pitchFamily="34" charset="0"/>
                </a:endParaRPr>
              </a:p>
            </p:txBody>
          </p:sp>
        </p:grpSp>
        <p:grpSp>
          <p:nvGrpSpPr>
            <p:cNvPr id="8" name="Group 7"/>
            <p:cNvGrpSpPr/>
            <p:nvPr userDrawn="1"/>
          </p:nvGrpSpPr>
          <p:grpSpPr>
            <a:xfrm rot="5400000">
              <a:off x="11412325" y="4270556"/>
              <a:ext cx="2703052" cy="289766"/>
              <a:chOff x="4476564" y="4543426"/>
              <a:chExt cx="2703052" cy="289766"/>
            </a:xfrm>
          </p:grpSpPr>
          <p:sp>
            <p:nvSpPr>
              <p:cNvPr id="11" name="Rectangle 10"/>
              <p:cNvSpPr/>
              <p:nvPr userDrawn="1"/>
            </p:nvSpPr>
            <p:spPr bwMode="auto">
              <a:xfrm>
                <a:off x="5395286" y="4543426"/>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Light Blue</a:t>
                </a:r>
              </a:p>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R:0 G:188 B:242</a:t>
                </a:r>
              </a:p>
            </p:txBody>
          </p:sp>
          <p:sp>
            <p:nvSpPr>
              <p:cNvPr id="12" name="Rectangle 11"/>
              <p:cNvSpPr/>
              <p:nvPr userDrawn="1"/>
            </p:nvSpPr>
            <p:spPr bwMode="auto">
              <a:xfrm>
                <a:off x="6309686" y="4543426"/>
                <a:ext cx="869930" cy="289766"/>
              </a:xfrm>
              <a:prstGeom prst="rect">
                <a:avLst/>
              </a:prstGeom>
              <a:solidFill>
                <a:srgbClr val="004B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Teal</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a:t>
                </a:r>
                <a:r>
                  <a:rPr lang="en-US" sz="500" baseline="0">
                    <a:gradFill>
                      <a:gsLst>
                        <a:gs pos="2092">
                          <a:srgbClr val="F8F8F8"/>
                        </a:gs>
                        <a:gs pos="10042">
                          <a:srgbClr val="F8F8F8"/>
                        </a:gs>
                      </a:gsLst>
                      <a:lin ang="5400000" scaled="0"/>
                    </a:gradFill>
                    <a:ea typeface="Segoe UI" pitchFamily="34" charset="0"/>
                    <a:cs typeface="Segoe UI" pitchFamily="34" charset="0"/>
                  </a:rPr>
                  <a:t> G:75 B:80</a:t>
                </a:r>
              </a:p>
            </p:txBody>
          </p:sp>
          <p:sp>
            <p:nvSpPr>
              <p:cNvPr id="13" name="Rectangle 12"/>
              <p:cNvSpPr/>
              <p:nvPr userDrawn="1"/>
            </p:nvSpPr>
            <p:spPr bwMode="auto">
              <a:xfrm>
                <a:off x="4476564" y="4543426"/>
                <a:ext cx="869930" cy="28976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
                          <a:schemeClr val="bg2">
                            <a:lumMod val="10000"/>
                          </a:schemeClr>
                        </a:gs>
                        <a:gs pos="16981">
                          <a:schemeClr val="bg2">
                            <a:lumMod val="10000"/>
                          </a:schemeClr>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R:150</a:t>
                </a:r>
                <a:r>
                  <a:rPr lang="en-US" sz="500" baseline="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 G:150 B:150</a:t>
                </a:r>
                <a:endPar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endParaRPr>
              </a:p>
            </p:txBody>
          </p:sp>
        </p:grpSp>
        <p:sp>
          <p:nvSpPr>
            <p:cNvPr id="9" name="TextBox 8"/>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Main colors</a:t>
              </a:r>
            </a:p>
          </p:txBody>
        </p:sp>
        <p:sp>
          <p:nvSpPr>
            <p:cNvPr id="10" name="TextBox 9"/>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Secondary colors (use only when</a:t>
              </a:r>
              <a:r>
                <a:rPr lang="en-US" sz="1000" baseline="0">
                  <a:gradFill>
                    <a:gsLst>
                      <a:gs pos="2917">
                        <a:schemeClr val="tx1"/>
                      </a:gs>
                      <a:gs pos="30000">
                        <a:schemeClr val="tx1"/>
                      </a:gs>
                    </a:gsLst>
                    <a:lin ang="5400000" scaled="0"/>
                  </a:gradFill>
                </a:rPr>
                <a:t> necessary)</a:t>
              </a:r>
              <a:endParaRPr lang="en-US" sz="1000">
                <a:gradFill>
                  <a:gsLst>
                    <a:gs pos="2917">
                      <a:schemeClr val="tx1"/>
                    </a:gs>
                    <a:gs pos="30000">
                      <a:schemeClr val="tx1"/>
                    </a:gs>
                  </a:gsLst>
                  <a:lin ang="5400000" scaled="0"/>
                </a:gradFill>
              </a:endParaRPr>
            </a:p>
          </p:txBody>
        </p:sp>
      </p:grpSp>
      <p:pic>
        <p:nvPicPr>
          <p:cNvPr id="21" name="Picture 20">
            <a:extLst>
              <a:ext uri="{FF2B5EF4-FFF2-40B4-BE49-F238E27FC236}">
                <a16:creationId xmlns:a16="http://schemas.microsoft.com/office/drawing/2014/main" id="{B521CD24-D579-6250-9F9D-FD9139D8F712}"/>
              </a:ext>
            </a:extLst>
          </p:cNvPr>
          <p:cNvPicPr>
            <a:picLocks noChangeAspect="1"/>
          </p:cNvPicPr>
          <p:nvPr userDrawn="1"/>
        </p:nvPicPr>
        <p:blipFill>
          <a:blip r:embed="rId16"/>
          <a:stretch>
            <a:fillRect/>
          </a:stretch>
        </p:blipFill>
        <p:spPr>
          <a:xfrm>
            <a:off x="9350375" y="343643"/>
            <a:ext cx="3086100" cy="1092200"/>
          </a:xfrm>
          <a:prstGeom prst="rect">
            <a:avLst/>
          </a:prstGeom>
        </p:spPr>
      </p:pic>
      <p:sp>
        <p:nvSpPr>
          <p:cNvPr id="25" name="Rectangle 24">
            <a:extLst>
              <a:ext uri="{FF2B5EF4-FFF2-40B4-BE49-F238E27FC236}">
                <a16:creationId xmlns:a16="http://schemas.microsoft.com/office/drawing/2014/main" id="{658F9EF9-9A00-C7DD-6B3C-0760A62AD132}"/>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D249377A-F4E2-F2B6-1291-981F2844CB82}"/>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Connector 30">
            <a:extLst>
              <a:ext uri="{FF2B5EF4-FFF2-40B4-BE49-F238E27FC236}">
                <a16:creationId xmlns:a16="http://schemas.microsoft.com/office/drawing/2014/main" id="{AA223CEF-0055-62EC-2EA9-B762EC3CD697}"/>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object 10">
            <a:extLst>
              <a:ext uri="{FF2B5EF4-FFF2-40B4-BE49-F238E27FC236}">
                <a16:creationId xmlns:a16="http://schemas.microsoft.com/office/drawing/2014/main" id="{FDAC7605-1A2A-2BC3-3AC8-3BD446317472}"/>
              </a:ext>
            </a:extLst>
          </p:cNvPr>
          <p:cNvSpPr txBox="1"/>
          <p:nvPr userDrawn="1"/>
        </p:nvSpPr>
        <p:spPr>
          <a:xfrm>
            <a:off x="9752328" y="6715566"/>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bg1"/>
                </a:solidFill>
              </a:rPr>
              <a:t>@</a:t>
            </a:r>
            <a:r>
              <a:rPr spc="-65" baseline="0" dirty="0">
                <a:solidFill>
                  <a:schemeClr val="bg1"/>
                </a:solidFill>
              </a:rPr>
              <a:t> </a:t>
            </a:r>
            <a:r>
              <a:rPr spc="-50" baseline="0" dirty="0">
                <a:solidFill>
                  <a:schemeClr val="bg1"/>
                </a:solidFill>
              </a:rPr>
              <a:t>202</a:t>
            </a:r>
            <a:r>
              <a:rPr lang="en-US" spc="-50" baseline="0" dirty="0">
                <a:solidFill>
                  <a:schemeClr val="bg1"/>
                </a:solidFill>
              </a:rPr>
              <a:t>5</a:t>
            </a:r>
            <a:r>
              <a:rPr spc="-65" baseline="0" dirty="0">
                <a:solidFill>
                  <a:schemeClr val="bg1"/>
                </a:solidFill>
              </a:rPr>
              <a:t> </a:t>
            </a:r>
            <a:r>
              <a:rPr spc="60" baseline="0" dirty="0">
                <a:solidFill>
                  <a:schemeClr val="bg1"/>
                </a:solidFill>
              </a:rPr>
              <a:t>Dynamic</a:t>
            </a:r>
            <a:r>
              <a:rPr spc="-65" baseline="0" dirty="0">
                <a:solidFill>
                  <a:schemeClr val="bg1"/>
                </a:solidFill>
              </a:rPr>
              <a:t> </a:t>
            </a:r>
            <a:r>
              <a:rPr spc="40" baseline="0" dirty="0">
                <a:solidFill>
                  <a:schemeClr val="bg1"/>
                </a:solidFill>
              </a:rPr>
              <a:t>Communities</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5" r:id="rId1"/>
    <p:sldLayoutId id="2147484314" r:id="rId2"/>
    <p:sldLayoutId id="2147484339" r:id="rId3"/>
    <p:sldLayoutId id="2147484295" r:id="rId4"/>
    <p:sldLayoutId id="2147484297" r:id="rId5"/>
    <p:sldLayoutId id="2147484264" r:id="rId6"/>
    <p:sldLayoutId id="2147484337" r:id="rId7"/>
    <p:sldLayoutId id="2147484341" r:id="rId8"/>
    <p:sldLayoutId id="2147484344" r:id="rId9"/>
    <p:sldLayoutId id="2147484365" r:id="rId10"/>
    <p:sldLayoutId id="2147484347" r:id="rId11"/>
    <p:sldLayoutId id="2147484366" r:id="rId12"/>
    <p:sldLayoutId id="2147484367" r:id="rId13"/>
    <p:sldLayoutId id="2147484379" r:id="rId14"/>
  </p:sldLayoutIdLst>
  <p:transition>
    <p:fade/>
  </p:transition>
  <p:txStyles>
    <p:titleStyle>
      <a:lvl1pPr algn="l" defTabSz="932742" rtl="0" eaLnBrk="1" latinLnBrk="0" hangingPunct="1">
        <a:lnSpc>
          <a:spcPct val="90000"/>
        </a:lnSpc>
        <a:spcBef>
          <a:spcPct val="0"/>
        </a:spcBef>
        <a:buNone/>
        <a:defRPr lang="en-US" sz="4400" b="1" i="0" kern="1200" cap="none" spc="-102" baseline="0" dirty="0" smtClean="0">
          <a:ln w="3175">
            <a:noFill/>
          </a:ln>
          <a:solidFill>
            <a:srgbClr val="1E275C"/>
          </a:solidFill>
          <a:effectLst/>
          <a:latin typeface="Segoe" panose="020B0502040200020203" pitchFamily="34" charset="77"/>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solidFill>
            <a:srgbClr val="000000"/>
          </a:solidFill>
          <a:latin typeface="+mn-lt"/>
          <a:ea typeface="+mn-ea"/>
          <a:cs typeface="Segoe UI" panose="020B05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rgbClr val="000000"/>
          </a:soli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33" userDrawn="1">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40" userDrawn="1">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05CEBA-2515-2B2D-E729-A0429CFDEBDD}"/>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9E5176-9F35-35F4-9F58-8999CDAD2A2F}"/>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3DDD3F-B92D-F18C-30AE-AB40DA502B95}"/>
              </a:ext>
            </a:extLst>
          </p:cNvPr>
          <p:cNvSpPr>
            <a:spLocks noGrp="1"/>
          </p:cNvSpPr>
          <p:nvPr>
            <p:ph type="dt" sz="half" idx="2"/>
          </p:nvPr>
        </p:nvSpPr>
        <p:spPr>
          <a:xfrm>
            <a:off x="855663" y="6483350"/>
            <a:ext cx="2797175" cy="371475"/>
          </a:xfrm>
          <a:prstGeom prst="rect">
            <a:avLst/>
          </a:prstGeom>
        </p:spPr>
        <p:txBody>
          <a:bodyPr vert="horz" lIns="91440" tIns="45720" rIns="91440" bIns="45720" rtlCol="0" anchor="ctr"/>
          <a:lstStyle>
            <a:lvl1pPr algn="l">
              <a:defRPr sz="1200">
                <a:solidFill>
                  <a:schemeClr val="tx1">
                    <a:tint val="75000"/>
                  </a:schemeClr>
                </a:solidFill>
              </a:defRPr>
            </a:lvl1pPr>
          </a:lstStyle>
          <a:p>
            <a:fld id="{E41419FB-D837-7647-AC90-84F19AB974CA}" type="datetimeFigureOut">
              <a:rPr lang="en-US" smtClean="0"/>
              <a:t>10/16/2025</a:t>
            </a:fld>
            <a:endParaRPr lang="en-US"/>
          </a:p>
        </p:txBody>
      </p:sp>
      <p:sp>
        <p:nvSpPr>
          <p:cNvPr id="5" name="Footer Placeholder 4">
            <a:extLst>
              <a:ext uri="{FF2B5EF4-FFF2-40B4-BE49-F238E27FC236}">
                <a16:creationId xmlns:a16="http://schemas.microsoft.com/office/drawing/2014/main" id="{07A22FAE-66D8-8757-6FC4-9872E71BCA5A}"/>
              </a:ext>
            </a:extLst>
          </p:cNvPr>
          <p:cNvSpPr>
            <a:spLocks noGrp="1"/>
          </p:cNvSpPr>
          <p:nvPr>
            <p:ph type="ftr" sz="quarter" idx="3"/>
          </p:nvPr>
        </p:nvSpPr>
        <p:spPr>
          <a:xfrm>
            <a:off x="4119563" y="6483350"/>
            <a:ext cx="4197350" cy="3714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2052C6-8BA9-0863-F91D-6A455ABCF8AC}"/>
              </a:ext>
            </a:extLst>
          </p:cNvPr>
          <p:cNvSpPr>
            <a:spLocks noGrp="1"/>
          </p:cNvSpPr>
          <p:nvPr>
            <p:ph type="sldNum" sz="quarter" idx="4"/>
          </p:nvPr>
        </p:nvSpPr>
        <p:spPr>
          <a:xfrm>
            <a:off x="8783638" y="6483350"/>
            <a:ext cx="2797175" cy="371475"/>
          </a:xfrm>
          <a:prstGeom prst="rect">
            <a:avLst/>
          </a:prstGeom>
        </p:spPr>
        <p:txBody>
          <a:bodyPr vert="horz" lIns="91440" tIns="45720" rIns="91440" bIns="45720" rtlCol="0" anchor="ctr"/>
          <a:lstStyle>
            <a:lvl1pPr algn="r">
              <a:defRPr sz="1200">
                <a:solidFill>
                  <a:schemeClr val="tx1">
                    <a:tint val="75000"/>
                  </a:schemeClr>
                </a:solidFill>
              </a:defRPr>
            </a:lvl1pPr>
          </a:lstStyle>
          <a:p>
            <a:fld id="{3F03BB20-E12A-E14B-92E8-05542924BD38}" type="slidenum">
              <a:rPr lang="en-US" smtClean="0"/>
              <a:t>‹#›</a:t>
            </a:fld>
            <a:endParaRPr lang="en-US"/>
          </a:p>
        </p:txBody>
      </p:sp>
    </p:spTree>
    <p:extLst>
      <p:ext uri="{BB962C8B-B14F-4D97-AF65-F5344CB8AC3E}">
        <p14:creationId xmlns:p14="http://schemas.microsoft.com/office/powerpoint/2010/main" val="3672830138"/>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8" r:id="rId12"/>
    <p:sldLayoutId id="2147484369" r:id="rId13"/>
    <p:sldLayoutId id="2147484370" r:id="rId14"/>
    <p:sldLayoutId id="2147484371" r:id="rId15"/>
    <p:sldLayoutId id="2147484372" r:id="rId16"/>
    <p:sldLayoutId id="2147484373" r:id="rId17"/>
    <p:sldLayoutId id="2147484374" r:id="rId18"/>
    <p:sldLayoutId id="2147484375" r:id="rId19"/>
    <p:sldLayoutId id="2147484376" r:id="rId20"/>
    <p:sldLayoutId id="2147484377" r:id="rId21"/>
    <p:sldLayoutId id="21474843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3D9A7C-1210-A2E3-4936-753F4D448E16}"/>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00E567-B43C-F191-A69E-49D27BDB92C0}"/>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4463159"/>
      </p:ext>
    </p:extLst>
  </p:cSld>
  <p:clrMap bg1="lt1" tx1="dk1" bg2="lt2" tx2="dk2" accent1="accent1" accent2="accent2" accent3="accent3" accent4="accent4" accent5="accent5" accent6="accent6" hlink="hlink" folHlink="folHlink"/>
  <p:sldLayoutIdLst>
    <p:sldLayoutId id="21474843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ocs.microsoft.com/en-us/dynamics365/fin-ops-core/dev-itpro/perf-test/continuous-build-test-automation"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4.xml.rels><?xml version="1.0" encoding="UTF-8" standalone="yes"?>
<Relationships xmlns="http://schemas.openxmlformats.org/package/2006/relationships"><Relationship Id="rId8" Type="http://schemas.openxmlformats.org/officeDocument/2006/relationships/hyperlink" Target="https://alexdmeyer.com/2019/01/24/table-permission-framework-in-d365fo/" TargetMode="External"/><Relationship Id="rId3" Type="http://schemas.openxmlformats.org/officeDocument/2006/relationships/hyperlink" Target="https://alexdmeyer.com/2021/07/26/how-to-apply-multiple-xds-policies-to-the-same-role-in-d365fo/" TargetMode="External"/><Relationship Id="rId7" Type="http://schemas.openxmlformats.org/officeDocument/2006/relationships/hyperlink" Target="https://alexdmeyer.com/2019/02/10/configuring-azure-ad-group-security-in-d365fo/" TargetMode="External"/><Relationship Id="rId2" Type="http://schemas.openxmlformats.org/officeDocument/2006/relationships/hyperlink" Target="https://alexdmeyer.com/2019/02/20/extensible-data-security-xds-framework-in-d365fo/" TargetMode="External"/><Relationship Id="rId1" Type="http://schemas.openxmlformats.org/officeDocument/2006/relationships/slideLayout" Target="../slideLayouts/slideLayout1.xml"/><Relationship Id="rId6" Type="http://schemas.openxmlformats.org/officeDocument/2006/relationships/hyperlink" Target="https://alexdmeyer.com/2022/10/20/d365fo-extensible-data-security-xds-scenarios/" TargetMode="External"/><Relationship Id="rId5" Type="http://schemas.openxmlformats.org/officeDocument/2006/relationships/hyperlink" Target="https://alexdmeyer.com/2022/10/03/how-to-approach-advanced-xds-scenarios-in-d365fo/" TargetMode="External"/><Relationship Id="rId10" Type="http://schemas.openxmlformats.org/officeDocument/2006/relationships/hyperlink" Target="https://learn.microsoft.com/en-us/dynamics365/fin-ops-core/dev-itpro/sysadmin/monitoring-and-telemetry-appinsights" TargetMode="External"/><Relationship Id="rId4" Type="http://schemas.openxmlformats.org/officeDocument/2006/relationships/hyperlink" Target="https://alexdmeyer.com/2021/06/21/how-to-apply-d365fo-extensible-data-security-based-on-the-current-user/" TargetMode="External"/><Relationship Id="rId9" Type="http://schemas.openxmlformats.org/officeDocument/2006/relationships/hyperlink" Target="https://alexdmeyer.com/2021/10/27/using-tpf-to-protect-sensitive-data-in-grid-columns-for-d365fo/"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www.microsoft.com/en-us/dynamics-365/blog/it-professional/2025/09/25/simplifying-license-management-dynamics-365-finance-operations/" TargetMode="Externa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alexdmeyer.com/resources/d365fo-admin-toolkit/"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https://www.protiviti.com/us-en/microsoft-consulting-solutions" TargetMode="External"/><Relationship Id="rId7" Type="http://schemas.openxmlformats.org/officeDocument/2006/relationships/image" Target="../media/image84.png"/><Relationship Id="rId2" Type="http://schemas.openxmlformats.org/officeDocument/2006/relationships/hyperlink" Target="https://appsource.microsoft.com/en-us/marketplace/consulting-services/roberthalf_protiviti.d365forfinanceandsupplychainsecurityroletemplates" TargetMode="External"/><Relationship Id="rId1" Type="http://schemas.openxmlformats.org/officeDocument/2006/relationships/slideLayout" Target="../slideLayouts/slideLayout3.xml"/><Relationship Id="rId6" Type="http://schemas.openxmlformats.org/officeDocument/2006/relationships/image" Target="../media/image83.jpeg"/><Relationship Id="rId5" Type="http://schemas.openxmlformats.org/officeDocument/2006/relationships/image" Target="../media/image82.png"/><Relationship Id="rId4" Type="http://schemas.openxmlformats.org/officeDocument/2006/relationships/hyperlink" Target="https://mcaconnect.com/managed-services-and-support/" TargetMode="External"/></Relationships>
</file>

<file path=ppt/slides/_rels/slide88.xml.rels><?xml version="1.0" encoding="UTF-8" standalone="yes"?>
<Relationships xmlns="http://schemas.openxmlformats.org/package/2006/relationships"><Relationship Id="rId8" Type="http://schemas.openxmlformats.org/officeDocument/2006/relationships/hyperlink" Target="https://alexdmeyer.com/2018/07/19/setting-up-security-in-dynamics-365-for-finance-and-operations-part-ii-from-the-aot/" TargetMode="External"/><Relationship Id="rId3" Type="http://schemas.openxmlformats.org/officeDocument/2006/relationships/hyperlink" Target="http://download.microsoft.com/download/B/6/6/B66540B2-C8D7-4C5C-91D5-FF6760906A7B/MSDAX2012_Security_Roles_Licensing_Whitepaper.pdf" TargetMode="External"/><Relationship Id="rId7" Type="http://schemas.openxmlformats.org/officeDocument/2006/relationships/hyperlink" Target="https://alexdmeyer.com/2018/07/09/setting-up-security-in-dynamics-365-for-finance-and-operations-part-i-from-the-user-interface/" TargetMode="External"/><Relationship Id="rId2" Type="http://schemas.openxmlformats.org/officeDocument/2006/relationships/hyperlink" Target="https://docs.microsoft.com/en-us/dynamics365/unified-operations/dev-itpro/sysadmin/role-based-security" TargetMode="External"/><Relationship Id="rId1" Type="http://schemas.openxmlformats.org/officeDocument/2006/relationships/slideLayout" Target="../slideLayouts/slideLayout3.xml"/><Relationship Id="rId6" Type="http://schemas.openxmlformats.org/officeDocument/2006/relationships/hyperlink" Target="https://alexdmeyer.com/2023/11/06/hidden-feature-flag-changing-how-user-licensing-is-performed-in-d365fo/" TargetMode="External"/><Relationship Id="rId11" Type="http://schemas.openxmlformats.org/officeDocument/2006/relationships/hyperlink" Target="https://alexdmeyer.com/2025/06/25/updated-d365fsc-user-licensing-in-10-44/" TargetMode="External"/><Relationship Id="rId5" Type="http://schemas.openxmlformats.org/officeDocument/2006/relationships/hyperlink" Target="https://www.gofastpath.com/privilege-licenses-for-d365fo" TargetMode="External"/><Relationship Id="rId10" Type="http://schemas.openxmlformats.org/officeDocument/2006/relationships/hyperlink" Target="https://alexdmeyer.com/2025/05/27/missing-licensing-reports-in-d365fsc/" TargetMode="External"/><Relationship Id="rId4" Type="http://schemas.openxmlformats.org/officeDocument/2006/relationships/hyperlink" Target="https://alexdmeyer.com/2017/02/06/determining-user-licenses-in-dynamics-365-for-operations/" TargetMode="External"/><Relationship Id="rId9" Type="http://schemas.openxmlformats.org/officeDocument/2006/relationships/hyperlink" Target="https://alexdmeyer.com/2025/04/29/dynamics-365-finance-supply-chain-license-enforcement-overview/" TargetMode="Externa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descr="A city with a lake surrounded by trees&#10;&#10;Description automatically generated">
            <a:extLst>
              <a:ext uri="{FF2B5EF4-FFF2-40B4-BE49-F238E27FC236}">
                <a16:creationId xmlns:a16="http://schemas.microsoft.com/office/drawing/2014/main" id="{ACABE36D-9779-55C1-2EB9-959B34A2DFB6}"/>
              </a:ext>
            </a:extLst>
          </p:cNvPr>
          <p:cNvPicPr>
            <a:picLocks noChangeAspect="1"/>
          </p:cNvPicPr>
          <p:nvPr/>
        </p:nvPicPr>
        <p:blipFill>
          <a:blip r:embed="rId2">
            <a:alphaModFix amt="35000"/>
          </a:blip>
          <a:stretch>
            <a:fillRect/>
          </a:stretch>
        </p:blipFill>
        <p:spPr>
          <a:xfrm>
            <a:off x="0" y="6321"/>
            <a:ext cx="12447738" cy="6988203"/>
          </a:xfrm>
          <a:prstGeom prst="rect">
            <a:avLst/>
          </a:prstGeom>
        </p:spPr>
      </p:pic>
      <p:pic>
        <p:nvPicPr>
          <p:cNvPr id="17" name="Picture 16" descr="A picture containing font, graphics, graphic design, text&#10;&#10;Description automatically generated">
            <a:extLst>
              <a:ext uri="{FF2B5EF4-FFF2-40B4-BE49-F238E27FC236}">
                <a16:creationId xmlns:a16="http://schemas.microsoft.com/office/drawing/2014/main" id="{DA7104A4-1876-F218-924C-1DBE7991C831}"/>
              </a:ext>
            </a:extLst>
          </p:cNvPr>
          <p:cNvPicPr>
            <a:picLocks noChangeAspect="1"/>
          </p:cNvPicPr>
          <p:nvPr/>
        </p:nvPicPr>
        <p:blipFill>
          <a:blip r:embed="rId3"/>
          <a:stretch>
            <a:fillRect/>
          </a:stretch>
        </p:blipFill>
        <p:spPr>
          <a:xfrm>
            <a:off x="1912936" y="854072"/>
            <a:ext cx="7658101" cy="1773058"/>
          </a:xfrm>
          <a:prstGeom prst="rect">
            <a:avLst/>
          </a:prstGeom>
        </p:spPr>
      </p:pic>
      <p:sp>
        <p:nvSpPr>
          <p:cNvPr id="2" name="TextBox 1">
            <a:extLst>
              <a:ext uri="{FF2B5EF4-FFF2-40B4-BE49-F238E27FC236}">
                <a16:creationId xmlns:a16="http://schemas.microsoft.com/office/drawing/2014/main" id="{8B1F283B-2ED3-34AA-C2A9-C297486AB75C}"/>
              </a:ext>
            </a:extLst>
          </p:cNvPr>
          <p:cNvSpPr txBox="1"/>
          <p:nvPr/>
        </p:nvSpPr>
        <p:spPr>
          <a:xfrm>
            <a:off x="46037" y="5652619"/>
            <a:ext cx="6172200" cy="1081835"/>
          </a:xfrm>
          <a:prstGeom prst="rect">
            <a:avLst/>
          </a:prstGeom>
          <a:noFill/>
        </p:spPr>
        <p:txBody>
          <a:bodyPr wrap="square" lIns="182880" tIns="146304" rIns="182880" bIns="146304" rtlCol="0">
            <a:spAutoFit/>
          </a:bodyPr>
          <a:lstStyle/>
          <a:p>
            <a:pPr>
              <a:lnSpc>
                <a:spcPct val="90000"/>
              </a:lnSpc>
              <a:spcAft>
                <a:spcPts val="600"/>
              </a:spcAft>
            </a:pP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Orlando, FL </a:t>
            </a:r>
            <a:br>
              <a:rPr lang="en-US" sz="2800" b="1" dirty="0">
                <a:solidFill>
                  <a:srgbClr val="1B4499"/>
                </a:solidFill>
                <a:latin typeface="Poppins SemiBold" pitchFamily="2" charset="77"/>
                <a:ea typeface="Helvetica Neue Condensed Black" panose="02000503000000020004" pitchFamily="2" charset="0"/>
                <a:cs typeface="Poppins SemiBold" pitchFamily="2" charset="77"/>
              </a:rPr>
            </a:b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October 19-23, 2025</a:t>
            </a:r>
          </a:p>
        </p:txBody>
      </p:sp>
      <p:sp>
        <p:nvSpPr>
          <p:cNvPr id="7" name="TextBox 6">
            <a:extLst>
              <a:ext uri="{FF2B5EF4-FFF2-40B4-BE49-F238E27FC236}">
                <a16:creationId xmlns:a16="http://schemas.microsoft.com/office/drawing/2014/main" id="{69A28B35-846E-E9DF-A6FD-4248B8456C2C}"/>
              </a:ext>
            </a:extLst>
          </p:cNvPr>
          <p:cNvSpPr txBox="1"/>
          <p:nvPr/>
        </p:nvSpPr>
        <p:spPr>
          <a:xfrm>
            <a:off x="3397893" y="2645229"/>
            <a:ext cx="7565281" cy="1348061"/>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solidFill>
                  <a:srgbClr val="1B4499"/>
                </a:solidFill>
                <a:latin typeface="segoe ui black"/>
                <a:ea typeface="segoe ui black"/>
                <a:cs typeface="Poppins SemiBold"/>
              </a:rPr>
              <a:t>FINANCE &amp;</a:t>
            </a:r>
            <a:br>
              <a:rPr lang="en-US" sz="3800" dirty="0">
                <a:solidFill>
                  <a:srgbClr val="1B4499"/>
                </a:solidFill>
                <a:latin typeface="segoe ui black"/>
                <a:ea typeface="segoe ui black"/>
                <a:cs typeface="Poppins SemiBold"/>
              </a:rPr>
            </a:br>
            <a:r>
              <a:rPr lang="en-US" sz="3800" dirty="0">
                <a:solidFill>
                  <a:srgbClr val="1B4499"/>
                </a:solidFill>
                <a:latin typeface="segoe ui black"/>
                <a:ea typeface="segoe ui black"/>
                <a:cs typeface="Poppins SemiBold"/>
              </a:rPr>
              <a:t>SUPPLY CHAIN/F&amp;O</a:t>
            </a:r>
          </a:p>
        </p:txBody>
      </p:sp>
      <p:pic>
        <p:nvPicPr>
          <p:cNvPr id="13" name="Picture 12" descr="A blue and white hexagon with text and palm trees&#10;&#10;Description automatically generated">
            <a:extLst>
              <a:ext uri="{FF2B5EF4-FFF2-40B4-BE49-F238E27FC236}">
                <a16:creationId xmlns:a16="http://schemas.microsoft.com/office/drawing/2014/main" id="{ACEDB42A-C09D-ABA5-F585-DB6EB3E56363}"/>
              </a:ext>
            </a:extLst>
          </p:cNvPr>
          <p:cNvPicPr>
            <a:picLocks noChangeAspect="1"/>
          </p:cNvPicPr>
          <p:nvPr/>
        </p:nvPicPr>
        <p:blipFill>
          <a:blip r:embed="rId4"/>
          <a:stretch>
            <a:fillRect/>
          </a:stretch>
        </p:blipFill>
        <p:spPr>
          <a:xfrm>
            <a:off x="9307630" y="3465086"/>
            <a:ext cx="2998731" cy="3474720"/>
          </a:xfrm>
          <a:prstGeom prst="rect">
            <a:avLst/>
          </a:prstGeom>
        </p:spPr>
      </p:pic>
    </p:spTree>
    <p:extLst>
      <p:ext uri="{BB962C8B-B14F-4D97-AF65-F5344CB8AC3E}">
        <p14:creationId xmlns:p14="http://schemas.microsoft.com/office/powerpoint/2010/main" val="394066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Role Setup &amp; Assignment</a:t>
            </a:r>
          </a:p>
        </p:txBody>
      </p:sp>
      <p:graphicFrame>
        <p:nvGraphicFramePr>
          <p:cNvPr id="9" name="Text Placeholder 2">
            <a:extLst>
              <a:ext uri="{FF2B5EF4-FFF2-40B4-BE49-F238E27FC236}">
                <a16:creationId xmlns:a16="http://schemas.microsoft.com/office/drawing/2014/main" id="{10323032-2978-8756-4F7A-2AA937F35F6C}"/>
              </a:ext>
            </a:extLst>
          </p:cNvPr>
          <p:cNvGraphicFramePr>
            <a:graphicFrameLocks noGrp="1"/>
          </p:cNvGraphicFramePr>
          <p:nvPr>
            <p:ph idx="1"/>
            <p:extLst>
              <p:ext uri="{D42A27DB-BD31-4B8C-83A1-F6EECF244321}">
                <p14:modId xmlns:p14="http://schemas.microsoft.com/office/powerpoint/2010/main" val="735608507"/>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744356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D674A3-3F58-A2D8-076B-6827E19C01FC}"/>
              </a:ext>
            </a:extLst>
          </p:cNvPr>
          <p:cNvSpPr>
            <a:spLocks noGrp="1"/>
          </p:cNvSpPr>
          <p:nvPr>
            <p:ph type="title"/>
          </p:nvPr>
        </p:nvSpPr>
        <p:spPr/>
        <p:txBody>
          <a:bodyPr/>
          <a:lstStyle/>
          <a:p>
            <a:r>
              <a:rPr lang="en-US" dirty="0"/>
              <a:t>Setting Up Security from User Interface</a:t>
            </a:r>
          </a:p>
        </p:txBody>
      </p:sp>
    </p:spTree>
    <p:extLst>
      <p:ext uri="{BB962C8B-B14F-4D97-AF65-F5344CB8AC3E}">
        <p14:creationId xmlns:p14="http://schemas.microsoft.com/office/powerpoint/2010/main" val="20165784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Security Configuration</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solidFill>
                  <a:srgbClr val="56565A"/>
                </a:solidFill>
              </a:rPr>
              <a:t>System Administration -&gt;Security -&gt;Security Configuration</a:t>
            </a:r>
          </a:p>
        </p:txBody>
      </p:sp>
      <p:pic>
        <p:nvPicPr>
          <p:cNvPr id="4" name="Picture 3">
            <a:extLst>
              <a:ext uri="{FF2B5EF4-FFF2-40B4-BE49-F238E27FC236}">
                <a16:creationId xmlns:a16="http://schemas.microsoft.com/office/drawing/2014/main" id="{7A750F2D-7B59-9E7B-041B-AF6F70A08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0866" y="2205695"/>
            <a:ext cx="5778659" cy="4393691"/>
          </a:xfrm>
          <a:prstGeom prst="rect">
            <a:avLst/>
          </a:prstGeom>
        </p:spPr>
      </p:pic>
    </p:spTree>
    <p:extLst>
      <p:ext uri="{BB962C8B-B14F-4D97-AF65-F5344CB8AC3E}">
        <p14:creationId xmlns:p14="http://schemas.microsoft.com/office/powerpoint/2010/main" val="345403191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UI – Security Object Access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3200" dirty="0"/>
              <a:t>Object assignment occurs mostly in the privileges area</a:t>
            </a:r>
          </a:p>
          <a:p>
            <a:r>
              <a:rPr lang="en-US" sz="3200" dirty="0"/>
              <a:t>Find the privilege you would like to modify, select the object type, the finally the object itself to modify its access</a:t>
            </a:r>
          </a:p>
          <a:p>
            <a:endParaRPr lang="en-US" dirty="0"/>
          </a:p>
        </p:txBody>
      </p:sp>
      <p:pic>
        <p:nvPicPr>
          <p:cNvPr id="4" name="Picture 3">
            <a:extLst>
              <a:ext uri="{FF2B5EF4-FFF2-40B4-BE49-F238E27FC236}">
                <a16:creationId xmlns:a16="http://schemas.microsoft.com/office/drawing/2014/main" id="{56288405-7112-EFE3-F6A5-3AA90B8BA270}"/>
              </a:ext>
            </a:extLst>
          </p:cNvPr>
          <p:cNvPicPr>
            <a:picLocks noChangeAspect="1"/>
          </p:cNvPicPr>
          <p:nvPr/>
        </p:nvPicPr>
        <p:blipFill>
          <a:blip r:embed="rId2"/>
          <a:stretch>
            <a:fillRect/>
          </a:stretch>
        </p:blipFill>
        <p:spPr>
          <a:xfrm>
            <a:off x="2804399" y="3194682"/>
            <a:ext cx="6827675" cy="3501092"/>
          </a:xfrm>
          <a:prstGeom prst="rect">
            <a:avLst/>
          </a:prstGeom>
        </p:spPr>
      </p:pic>
    </p:spTree>
    <p:extLst>
      <p:ext uri="{BB962C8B-B14F-4D97-AF65-F5344CB8AC3E}">
        <p14:creationId xmlns:p14="http://schemas.microsoft.com/office/powerpoint/2010/main" val="78068810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Unpublished Objects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t>When making a security change, is not immediately active</a:t>
            </a:r>
          </a:p>
          <a:p>
            <a:r>
              <a:rPr lang="en-US" sz="2800" dirty="0"/>
              <a:t>Goes to an ‘Unpublished Objects’ area for review before publishing</a:t>
            </a:r>
          </a:p>
          <a:p>
            <a:pPr marL="0" indent="0">
              <a:buNone/>
            </a:pPr>
            <a:endParaRPr lang="en-US" dirty="0"/>
          </a:p>
        </p:txBody>
      </p:sp>
      <p:pic>
        <p:nvPicPr>
          <p:cNvPr id="4" name="Picture 3">
            <a:extLst>
              <a:ext uri="{FF2B5EF4-FFF2-40B4-BE49-F238E27FC236}">
                <a16:creationId xmlns:a16="http://schemas.microsoft.com/office/drawing/2014/main" id="{37DD25BB-479F-648E-45A5-678ABE1DE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5123" y="3096979"/>
            <a:ext cx="5629275" cy="2114550"/>
          </a:xfrm>
          <a:prstGeom prst="rect">
            <a:avLst/>
          </a:prstGeom>
        </p:spPr>
      </p:pic>
    </p:spTree>
    <p:extLst>
      <p:ext uri="{BB962C8B-B14F-4D97-AF65-F5344CB8AC3E}">
        <p14:creationId xmlns:p14="http://schemas.microsoft.com/office/powerpoint/2010/main" val="392772662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400" dirty="0"/>
              <a:t>Where are Security Changes Stored?</a:t>
            </a:r>
            <a:endParaRPr lang="en-US" dirty="0"/>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Security changes made in UI are stored as </a:t>
            </a:r>
            <a:r>
              <a:rPr lang="en-US" b="1" dirty="0"/>
              <a:t>data</a:t>
            </a:r>
            <a:r>
              <a:rPr lang="en-US" dirty="0"/>
              <a:t> in the database</a:t>
            </a:r>
          </a:p>
        </p:txBody>
      </p:sp>
      <p:pic>
        <p:nvPicPr>
          <p:cNvPr id="4" name="Picture 3">
            <a:extLst>
              <a:ext uri="{FF2B5EF4-FFF2-40B4-BE49-F238E27FC236}">
                <a16:creationId xmlns:a16="http://schemas.microsoft.com/office/drawing/2014/main" id="{E1AA7BDC-356F-94A7-1DB2-F1E12A253946}"/>
              </a:ext>
            </a:extLst>
          </p:cNvPr>
          <p:cNvPicPr>
            <a:picLocks noChangeAspect="1"/>
          </p:cNvPicPr>
          <p:nvPr/>
        </p:nvPicPr>
        <p:blipFill>
          <a:blip r:embed="rId3"/>
          <a:stretch>
            <a:fillRect/>
          </a:stretch>
        </p:blipFill>
        <p:spPr>
          <a:xfrm>
            <a:off x="206869" y="3034107"/>
            <a:ext cx="4724402" cy="1693975"/>
          </a:xfrm>
          <a:prstGeom prst="rect">
            <a:avLst/>
          </a:prstGeom>
        </p:spPr>
      </p:pic>
      <p:pic>
        <p:nvPicPr>
          <p:cNvPr id="5" name="Picture 4">
            <a:extLst>
              <a:ext uri="{FF2B5EF4-FFF2-40B4-BE49-F238E27FC236}">
                <a16:creationId xmlns:a16="http://schemas.microsoft.com/office/drawing/2014/main" id="{DCD77655-A9AB-EE33-B5A0-2B1BAFC7B5B5}"/>
              </a:ext>
            </a:extLst>
          </p:cNvPr>
          <p:cNvPicPr>
            <a:picLocks noChangeAspect="1"/>
          </p:cNvPicPr>
          <p:nvPr/>
        </p:nvPicPr>
        <p:blipFill>
          <a:blip r:embed="rId4"/>
          <a:stretch>
            <a:fillRect/>
          </a:stretch>
        </p:blipFill>
        <p:spPr>
          <a:xfrm>
            <a:off x="5208289" y="3595344"/>
            <a:ext cx="6877050" cy="571500"/>
          </a:xfrm>
          <a:prstGeom prst="rect">
            <a:avLst/>
          </a:prstGeom>
        </p:spPr>
      </p:pic>
    </p:spTree>
    <p:extLst>
      <p:ext uri="{BB962C8B-B14F-4D97-AF65-F5344CB8AC3E}">
        <p14:creationId xmlns:p14="http://schemas.microsoft.com/office/powerpoint/2010/main" val="325457300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400" dirty="0"/>
              <a:t>How to Migrate Security Changes?</a:t>
            </a:r>
            <a:endParaRPr lang="en-US" dirty="0"/>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t>Security changes can be exported/imported via an XML file</a:t>
            </a:r>
          </a:p>
          <a:p>
            <a:r>
              <a:rPr lang="en-US" sz="2800" dirty="0"/>
              <a:t>Found in System Administration -&gt; Security Configuration -&gt; Data tab -&gt; Import/Export</a:t>
            </a:r>
          </a:p>
          <a:p>
            <a:endParaRPr lang="en-US" dirty="0"/>
          </a:p>
        </p:txBody>
      </p:sp>
      <p:pic>
        <p:nvPicPr>
          <p:cNvPr id="4" name="Picture 3">
            <a:extLst>
              <a:ext uri="{FF2B5EF4-FFF2-40B4-BE49-F238E27FC236}">
                <a16:creationId xmlns:a16="http://schemas.microsoft.com/office/drawing/2014/main" id="{D0181A4A-98FE-457F-A66B-FAF3AADB3C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9309" y="3429000"/>
            <a:ext cx="3771900" cy="1762125"/>
          </a:xfrm>
          <a:prstGeom prst="rect">
            <a:avLst/>
          </a:prstGeom>
        </p:spPr>
      </p:pic>
    </p:spTree>
    <p:extLst>
      <p:ext uri="{BB962C8B-B14F-4D97-AF65-F5344CB8AC3E}">
        <p14:creationId xmlns:p14="http://schemas.microsoft.com/office/powerpoint/2010/main" val="326304439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49B3BC8-96CF-3EF6-AACC-0A7C83A8DA60}"/>
              </a:ext>
            </a:extLst>
          </p:cNvPr>
          <p:cNvSpPr>
            <a:spLocks noGrp="1"/>
          </p:cNvSpPr>
          <p:nvPr>
            <p:ph type="title"/>
          </p:nvPr>
        </p:nvSpPr>
        <p:spPr>
          <a:xfrm>
            <a:off x="672129" y="1935162"/>
            <a:ext cx="7052722" cy="1351952"/>
          </a:xfrm>
        </p:spPr>
        <p:txBody>
          <a:bodyPr/>
          <a:lstStyle/>
          <a:p>
            <a:r>
              <a:rPr lang="en-US" dirty="0"/>
              <a:t>Setting Up Security from Application Explorer</a:t>
            </a:r>
          </a:p>
        </p:txBody>
      </p:sp>
    </p:spTree>
    <p:extLst>
      <p:ext uri="{BB962C8B-B14F-4D97-AF65-F5344CB8AC3E}">
        <p14:creationId xmlns:p14="http://schemas.microsoft.com/office/powerpoint/2010/main" val="35951478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Application Explorer</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a:xfrm>
            <a:off x="731837" y="1668462"/>
            <a:ext cx="8462406" cy="4190999"/>
          </a:xfrm>
        </p:spPr>
        <p:txBody>
          <a:bodyPr/>
          <a:lstStyle/>
          <a:p>
            <a:r>
              <a:rPr lang="en-US" sz="3200" dirty="0"/>
              <a:t>Can be found in development environment </a:t>
            </a:r>
          </a:p>
          <a:p>
            <a:pPr marL="0" indent="0">
              <a:buNone/>
            </a:pPr>
            <a:r>
              <a:rPr lang="en-US" sz="3200" dirty="0"/>
              <a:t>by RDP-</a:t>
            </a:r>
            <a:r>
              <a:rPr lang="en-US" sz="3200" dirty="0" err="1"/>
              <a:t>ing</a:t>
            </a:r>
            <a:r>
              <a:rPr lang="en-US" sz="3200" dirty="0"/>
              <a:t> to it (if hosted in Azure) or a local VM</a:t>
            </a:r>
          </a:p>
          <a:p>
            <a:pPr lvl="1"/>
            <a:r>
              <a:rPr lang="en-US" sz="2400" dirty="0"/>
              <a:t>Will have modified version of Visual Studio</a:t>
            </a:r>
          </a:p>
          <a:p>
            <a:pPr lvl="1"/>
            <a:r>
              <a:rPr lang="en-US" sz="2400" dirty="0"/>
              <a:t>Go to View -&gt; Application Explorer</a:t>
            </a:r>
          </a:p>
          <a:p>
            <a:endParaRPr lang="en-US" dirty="0"/>
          </a:p>
        </p:txBody>
      </p:sp>
      <p:pic>
        <p:nvPicPr>
          <p:cNvPr id="4" name="Picture 3">
            <a:extLst>
              <a:ext uri="{FF2B5EF4-FFF2-40B4-BE49-F238E27FC236}">
                <a16:creationId xmlns:a16="http://schemas.microsoft.com/office/drawing/2014/main" id="{7318BC93-1861-B417-6778-56341F8C2A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4630" y="4194294"/>
            <a:ext cx="2802294" cy="1621453"/>
          </a:xfrm>
          <a:prstGeom prst="rect">
            <a:avLst/>
          </a:prstGeom>
        </p:spPr>
      </p:pic>
      <p:pic>
        <p:nvPicPr>
          <p:cNvPr id="5" name="Picture 4">
            <a:extLst>
              <a:ext uri="{FF2B5EF4-FFF2-40B4-BE49-F238E27FC236}">
                <a16:creationId xmlns:a16="http://schemas.microsoft.com/office/drawing/2014/main" id="{7B843F36-DDA4-A6CD-7BE1-590E368F0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9057" y="1255586"/>
            <a:ext cx="2344057" cy="5031792"/>
          </a:xfrm>
          <a:prstGeom prst="rect">
            <a:avLst/>
          </a:prstGeom>
        </p:spPr>
      </p:pic>
      <p:sp>
        <p:nvSpPr>
          <p:cNvPr id="6" name="Right Arrow 6">
            <a:extLst>
              <a:ext uri="{FF2B5EF4-FFF2-40B4-BE49-F238E27FC236}">
                <a16:creationId xmlns:a16="http://schemas.microsoft.com/office/drawing/2014/main" id="{F29A8159-73C0-94CF-12F0-ECA64F4FF52B}"/>
              </a:ext>
            </a:extLst>
          </p:cNvPr>
          <p:cNvSpPr/>
          <p:nvPr/>
        </p:nvSpPr>
        <p:spPr>
          <a:xfrm>
            <a:off x="7864848" y="4979753"/>
            <a:ext cx="1201314" cy="498314"/>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161784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000" dirty="0"/>
              <a:t>Application Explorer – Create Security</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Creating a role/duty/privilege</a:t>
            </a:r>
          </a:p>
          <a:p>
            <a:endParaRPr lang="en-US" dirty="0"/>
          </a:p>
          <a:p>
            <a:endParaRPr lang="en-US" dirty="0"/>
          </a:p>
        </p:txBody>
      </p:sp>
      <p:pic>
        <p:nvPicPr>
          <p:cNvPr id="4" name="Picture 3">
            <a:extLst>
              <a:ext uri="{FF2B5EF4-FFF2-40B4-BE49-F238E27FC236}">
                <a16:creationId xmlns:a16="http://schemas.microsoft.com/office/drawing/2014/main" id="{891C4FBC-42CE-1226-7C51-1321990D4C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229" y="2307847"/>
            <a:ext cx="5144294" cy="3409434"/>
          </a:xfrm>
          <a:prstGeom prst="rect">
            <a:avLst/>
          </a:prstGeom>
        </p:spPr>
      </p:pic>
      <p:pic>
        <p:nvPicPr>
          <p:cNvPr id="5" name="Picture 4">
            <a:extLst>
              <a:ext uri="{FF2B5EF4-FFF2-40B4-BE49-F238E27FC236}">
                <a16:creationId xmlns:a16="http://schemas.microsoft.com/office/drawing/2014/main" id="{3A7D761B-4FED-E09C-52EF-A1DA78382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2478" y="3067532"/>
            <a:ext cx="3486150" cy="1981200"/>
          </a:xfrm>
          <a:prstGeom prst="rect">
            <a:avLst/>
          </a:prstGeom>
        </p:spPr>
      </p:pic>
      <p:sp>
        <p:nvSpPr>
          <p:cNvPr id="6" name="Right Arrow 5">
            <a:extLst>
              <a:ext uri="{FF2B5EF4-FFF2-40B4-BE49-F238E27FC236}">
                <a16:creationId xmlns:a16="http://schemas.microsoft.com/office/drawing/2014/main" id="{56DA1E80-C6B3-73E1-E7E6-22A8E69D662E}"/>
              </a:ext>
            </a:extLst>
          </p:cNvPr>
          <p:cNvSpPr/>
          <p:nvPr/>
        </p:nvSpPr>
        <p:spPr>
          <a:xfrm>
            <a:off x="6396651" y="3788822"/>
            <a:ext cx="1153699" cy="53861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885058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A9AF1B0-4DAB-4458-0669-0DCD524BE89D}"/>
              </a:ext>
            </a:extLst>
          </p:cNvPr>
          <p:cNvSpPr>
            <a:spLocks noGrp="1"/>
          </p:cNvSpPr>
          <p:nvPr>
            <p:ph type="title"/>
          </p:nvPr>
        </p:nvSpPr>
        <p:spPr>
          <a:xfrm>
            <a:off x="1423549" y="2821286"/>
            <a:ext cx="9589375" cy="1351952"/>
          </a:xfrm>
          <a:ln>
            <a:noFill/>
          </a:ln>
        </p:spPr>
        <p:txBody>
          <a:bodyPr/>
          <a:lstStyle>
            <a:lvl1pPr>
              <a:defRPr sz="4400"/>
            </a:lvl1pPr>
          </a:lstStyle>
          <a:p>
            <a:pPr algn="ctr"/>
            <a:r>
              <a:rPr lang="en-US" dirty="0"/>
              <a:t>D365FO Security &amp; Licensing</a:t>
            </a:r>
            <a:endParaRPr lang="en-US" b="1" dirty="0">
              <a:solidFill>
                <a:srgbClr val="1E275C"/>
              </a:solidFill>
            </a:endParaRPr>
          </a:p>
        </p:txBody>
      </p:sp>
    </p:spTree>
    <p:extLst>
      <p:ext uri="{BB962C8B-B14F-4D97-AF65-F5344CB8AC3E}">
        <p14:creationId xmlns:p14="http://schemas.microsoft.com/office/powerpoint/2010/main" val="38690005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3200" dirty="0"/>
              <a:t>Application Explorer – Associate Security Layers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Associating duty -&gt; role</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7FFA4FC9-F7C8-E412-4B75-F2E4943313E9}"/>
              </a:ext>
            </a:extLst>
          </p:cNvPr>
          <p:cNvPicPr>
            <a:picLocks noChangeAspect="1"/>
          </p:cNvPicPr>
          <p:nvPr/>
        </p:nvPicPr>
        <p:blipFill>
          <a:blip r:embed="rId2"/>
          <a:stretch>
            <a:fillRect/>
          </a:stretch>
        </p:blipFill>
        <p:spPr>
          <a:xfrm>
            <a:off x="838199" y="2510780"/>
            <a:ext cx="10671672" cy="1464423"/>
          </a:xfrm>
          <a:prstGeom prst="rect">
            <a:avLst/>
          </a:prstGeom>
        </p:spPr>
      </p:pic>
    </p:spTree>
    <p:extLst>
      <p:ext uri="{BB962C8B-B14F-4D97-AF65-F5344CB8AC3E}">
        <p14:creationId xmlns:p14="http://schemas.microsoft.com/office/powerpoint/2010/main" val="229203036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000" dirty="0"/>
              <a:t>Application Explorer – Object Access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At privilege level, Properties window will change for object access</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071C2E5D-96F4-AC56-9780-C1EFFA5900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060" y="2802259"/>
            <a:ext cx="10429875" cy="2914650"/>
          </a:xfrm>
          <a:prstGeom prst="rect">
            <a:avLst/>
          </a:prstGeom>
        </p:spPr>
      </p:pic>
    </p:spTree>
    <p:extLst>
      <p:ext uri="{BB962C8B-B14F-4D97-AF65-F5344CB8AC3E}">
        <p14:creationId xmlns:p14="http://schemas.microsoft.com/office/powerpoint/2010/main" val="97047496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Overlayer vs Extension</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t>You are unable to directly modify out of box security (</a:t>
            </a:r>
            <a:r>
              <a:rPr lang="en-US" sz="2800" dirty="0" err="1"/>
              <a:t>overlayering</a:t>
            </a:r>
            <a:r>
              <a:rPr lang="en-US" sz="2800" dirty="0"/>
              <a:t>) due to Microsoft’s locking of models</a:t>
            </a:r>
          </a:p>
          <a:p>
            <a:r>
              <a:rPr lang="en-US" sz="2800" dirty="0"/>
              <a:t>Instead, you must create an ‘extension’</a:t>
            </a:r>
          </a:p>
          <a:p>
            <a:endParaRPr lang="en-US" dirty="0"/>
          </a:p>
        </p:txBody>
      </p:sp>
      <p:pic>
        <p:nvPicPr>
          <p:cNvPr id="4" name="Picture 3">
            <a:extLst>
              <a:ext uri="{FF2B5EF4-FFF2-40B4-BE49-F238E27FC236}">
                <a16:creationId xmlns:a16="http://schemas.microsoft.com/office/drawing/2014/main" id="{233E973A-9311-1F5C-0B4E-706FC3C8F0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4161" y="2995213"/>
            <a:ext cx="5791200" cy="3324225"/>
          </a:xfrm>
          <a:prstGeom prst="rect">
            <a:avLst/>
          </a:prstGeom>
        </p:spPr>
      </p:pic>
    </p:spTree>
    <p:extLst>
      <p:ext uri="{BB962C8B-B14F-4D97-AF65-F5344CB8AC3E}">
        <p14:creationId xmlns:p14="http://schemas.microsoft.com/office/powerpoint/2010/main" val="403779563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3200" dirty="0"/>
              <a:t>Application Explorer – Synchronize Database</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t>Changes made to security in AOT do not go live immediately</a:t>
            </a:r>
          </a:p>
          <a:p>
            <a:r>
              <a:rPr lang="en-US" sz="2800" dirty="0"/>
              <a:t>You must ‘synchronize’ the changes at the project level</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D5ED2F03-FEFC-7C59-847D-AAB22CFF39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2275" y="2654350"/>
            <a:ext cx="4574972" cy="3533323"/>
          </a:xfrm>
          <a:prstGeom prst="rect">
            <a:avLst/>
          </a:prstGeom>
        </p:spPr>
      </p:pic>
    </p:spTree>
    <p:extLst>
      <p:ext uri="{BB962C8B-B14F-4D97-AF65-F5344CB8AC3E}">
        <p14:creationId xmlns:p14="http://schemas.microsoft.com/office/powerpoint/2010/main" val="129379889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400" dirty="0"/>
              <a:t>Where are Security Changes Stored?</a:t>
            </a:r>
            <a:endParaRPr lang="en-US" dirty="0"/>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Stored as ‘development artifacts’</a:t>
            </a:r>
          </a:p>
          <a:p>
            <a:r>
              <a:rPr lang="en-US" dirty="0"/>
              <a:t>XML files</a:t>
            </a:r>
          </a:p>
          <a:p>
            <a:endParaRPr lang="en-US" dirty="0"/>
          </a:p>
          <a:p>
            <a:endParaRPr lang="en-US" dirty="0"/>
          </a:p>
          <a:p>
            <a:pPr lvl="1"/>
            <a:endParaRPr lang="en-US" dirty="0"/>
          </a:p>
        </p:txBody>
      </p:sp>
      <p:pic>
        <p:nvPicPr>
          <p:cNvPr id="4" name="Picture 3">
            <a:extLst>
              <a:ext uri="{FF2B5EF4-FFF2-40B4-BE49-F238E27FC236}">
                <a16:creationId xmlns:a16="http://schemas.microsoft.com/office/drawing/2014/main" id="{033FFD3A-8880-4CEA-7BA4-236D89D10D89}"/>
              </a:ext>
            </a:extLst>
          </p:cNvPr>
          <p:cNvPicPr>
            <a:picLocks noChangeAspect="1"/>
          </p:cNvPicPr>
          <p:nvPr/>
        </p:nvPicPr>
        <p:blipFill>
          <a:blip r:embed="rId2"/>
          <a:stretch>
            <a:fillRect/>
          </a:stretch>
        </p:blipFill>
        <p:spPr>
          <a:xfrm>
            <a:off x="5667373" y="3200038"/>
            <a:ext cx="5686425" cy="1276350"/>
          </a:xfrm>
          <a:prstGeom prst="rect">
            <a:avLst/>
          </a:prstGeom>
        </p:spPr>
      </p:pic>
      <p:pic>
        <p:nvPicPr>
          <p:cNvPr id="5" name="Picture 4">
            <a:extLst>
              <a:ext uri="{FF2B5EF4-FFF2-40B4-BE49-F238E27FC236}">
                <a16:creationId xmlns:a16="http://schemas.microsoft.com/office/drawing/2014/main" id="{5BB6FCB8-9E15-5778-E088-B47697386C5F}"/>
              </a:ext>
            </a:extLst>
          </p:cNvPr>
          <p:cNvPicPr>
            <a:picLocks noChangeAspect="1"/>
          </p:cNvPicPr>
          <p:nvPr/>
        </p:nvPicPr>
        <p:blipFill>
          <a:blip r:embed="rId3"/>
          <a:stretch>
            <a:fillRect/>
          </a:stretch>
        </p:blipFill>
        <p:spPr>
          <a:xfrm>
            <a:off x="600073" y="3074352"/>
            <a:ext cx="3914775" cy="1609725"/>
          </a:xfrm>
          <a:prstGeom prst="rect">
            <a:avLst/>
          </a:prstGeom>
        </p:spPr>
      </p:pic>
      <p:cxnSp>
        <p:nvCxnSpPr>
          <p:cNvPr id="6" name="Straight Arrow Connector 5">
            <a:extLst>
              <a:ext uri="{FF2B5EF4-FFF2-40B4-BE49-F238E27FC236}">
                <a16:creationId xmlns:a16="http://schemas.microsoft.com/office/drawing/2014/main" id="{4332AB3B-939E-AAE1-1F42-E446D50BCBE3}"/>
              </a:ext>
            </a:extLst>
          </p:cNvPr>
          <p:cNvCxnSpPr/>
          <p:nvPr/>
        </p:nvCxnSpPr>
        <p:spPr>
          <a:xfrm>
            <a:off x="4676772" y="3838213"/>
            <a:ext cx="990600" cy="0"/>
          </a:xfrm>
          <a:prstGeom prst="straightConnector1">
            <a:avLst/>
          </a:prstGeom>
          <a:ln w="76200">
            <a:solidFill>
              <a:schemeClr val="bg2">
                <a:lumMod val="1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934835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Application Lifecycle Management</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hlinkClick r:id="rId2"/>
              </a:rPr>
              <a:t>Best practice is to use ALM model of the build server and code promotion</a:t>
            </a:r>
            <a:endParaRPr lang="en-US" sz="2800" dirty="0"/>
          </a:p>
          <a:p>
            <a:r>
              <a:rPr lang="en-US" sz="2800" dirty="0"/>
              <a:t>Since security changes in AOT are code artifacts you can build a deployable package with the changes and move these to another environment</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A3EA41C6-63E6-B3E7-1698-74F87378D9B3}"/>
              </a:ext>
            </a:extLst>
          </p:cNvPr>
          <p:cNvPicPr>
            <a:picLocks noChangeAspect="1"/>
          </p:cNvPicPr>
          <p:nvPr/>
        </p:nvPicPr>
        <p:blipFill>
          <a:blip r:embed="rId3"/>
          <a:stretch>
            <a:fillRect/>
          </a:stretch>
        </p:blipFill>
        <p:spPr>
          <a:xfrm>
            <a:off x="4087199" y="3497262"/>
            <a:ext cx="4262076" cy="2844198"/>
          </a:xfrm>
          <a:prstGeom prst="rect">
            <a:avLst/>
          </a:prstGeom>
        </p:spPr>
      </p:pic>
    </p:spTree>
    <p:extLst>
      <p:ext uri="{BB962C8B-B14F-4D97-AF65-F5344CB8AC3E}">
        <p14:creationId xmlns:p14="http://schemas.microsoft.com/office/powerpoint/2010/main" val="391927168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7F89B4-8F98-02AB-AD04-43B3EF372FC6}"/>
              </a:ext>
            </a:extLst>
          </p:cNvPr>
          <p:cNvSpPr>
            <a:spLocks noGrp="1"/>
          </p:cNvSpPr>
          <p:nvPr>
            <p:ph type="title"/>
          </p:nvPr>
        </p:nvSpPr>
        <p:spPr>
          <a:xfrm>
            <a:off x="672129" y="1935162"/>
            <a:ext cx="7289616" cy="1351952"/>
          </a:xfrm>
        </p:spPr>
        <p:txBody>
          <a:bodyPr/>
          <a:lstStyle/>
          <a:p>
            <a:r>
              <a:rPr lang="en-US" dirty="0"/>
              <a:t>Advanced Security Topics</a:t>
            </a:r>
          </a:p>
        </p:txBody>
      </p:sp>
    </p:spTree>
    <p:extLst>
      <p:ext uri="{BB962C8B-B14F-4D97-AF65-F5344CB8AC3E}">
        <p14:creationId xmlns:p14="http://schemas.microsoft.com/office/powerpoint/2010/main" val="283623270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Field Level Security</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a:xfrm>
            <a:off x="731836" y="1668462"/>
            <a:ext cx="5390992" cy="4190999"/>
          </a:xfrm>
        </p:spPr>
        <p:txBody>
          <a:bodyPr wrap="square">
            <a:normAutofit/>
          </a:bodyPr>
          <a:lstStyle/>
          <a:p>
            <a:pPr>
              <a:buFont typeface="Arial" panose="020B0604020202020204" pitchFamily="34" charset="0"/>
              <a:buChar char="•"/>
            </a:pPr>
            <a:r>
              <a:rPr lang="en-US" sz="2800"/>
              <a:t>Granting/Restricting access to particular fields on a form</a:t>
            </a:r>
          </a:p>
          <a:p>
            <a:pPr>
              <a:buFont typeface="Arial" panose="020B0604020202020204" pitchFamily="34" charset="0"/>
              <a:buChar char="•"/>
            </a:pPr>
            <a:r>
              <a:rPr lang="en-US" sz="2800"/>
              <a:t>First step is to determine objects to grant/restrict access to</a:t>
            </a:r>
          </a:p>
          <a:p>
            <a:pPr lvl="1">
              <a:buFont typeface="Arial" panose="020B0604020202020204" pitchFamily="34" charset="0"/>
              <a:buChar char="•"/>
            </a:pPr>
            <a:r>
              <a:rPr lang="en-US"/>
              <a:t>Menu item</a:t>
            </a:r>
          </a:p>
          <a:p>
            <a:pPr lvl="1">
              <a:buFont typeface="Arial" panose="020B0604020202020204" pitchFamily="34" charset="0"/>
              <a:buChar char="•"/>
            </a:pPr>
            <a:r>
              <a:rPr lang="en-US"/>
              <a:t>Table</a:t>
            </a:r>
          </a:p>
          <a:p>
            <a:pPr lvl="1">
              <a:buFont typeface="Arial" panose="020B0604020202020204" pitchFamily="34" charset="0"/>
              <a:buChar char="•"/>
            </a:pPr>
            <a:r>
              <a:rPr lang="en-US"/>
              <a:t>Table field</a:t>
            </a:r>
          </a:p>
          <a:p>
            <a:endParaRPr lang="en-US" sz="2800"/>
          </a:p>
        </p:txBody>
      </p:sp>
      <p:pic>
        <p:nvPicPr>
          <p:cNvPr id="4" name="Picture 3" descr="A screenshot of a cell phone&#10;&#10;Description automatically generated">
            <a:extLst>
              <a:ext uri="{FF2B5EF4-FFF2-40B4-BE49-F238E27FC236}">
                <a16:creationId xmlns:a16="http://schemas.microsoft.com/office/drawing/2014/main" id="{4DE7F04B-A793-EC2E-6675-EC8A0EB6A13D}"/>
              </a:ext>
            </a:extLst>
          </p:cNvPr>
          <p:cNvPicPr>
            <a:picLocks noChangeAspect="1"/>
          </p:cNvPicPr>
          <p:nvPr/>
        </p:nvPicPr>
        <p:blipFill>
          <a:blip r:embed="rId2"/>
          <a:stretch>
            <a:fillRect/>
          </a:stretch>
        </p:blipFill>
        <p:spPr>
          <a:xfrm>
            <a:off x="6602645" y="1668462"/>
            <a:ext cx="4812357" cy="4190999"/>
          </a:xfrm>
          <a:prstGeom prst="rect">
            <a:avLst/>
          </a:prstGeom>
          <a:noFill/>
        </p:spPr>
      </p:pic>
    </p:spTree>
    <p:extLst>
      <p:ext uri="{BB962C8B-B14F-4D97-AF65-F5344CB8AC3E}">
        <p14:creationId xmlns:p14="http://schemas.microsoft.com/office/powerpoint/2010/main" val="151823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Field Level Security Scenarios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pPr>
              <a:buFont typeface="Arial" panose="020B0604020202020204" pitchFamily="34" charset="0"/>
              <a:buChar char="•"/>
            </a:pPr>
            <a:r>
              <a:rPr lang="en-US" sz="1800" dirty="0"/>
              <a:t>Scenarios</a:t>
            </a:r>
          </a:p>
          <a:p>
            <a:pPr lvl="1">
              <a:buFont typeface="Arial" panose="020B0604020202020204" pitchFamily="34" charset="0"/>
              <a:buChar char="•"/>
            </a:pPr>
            <a:r>
              <a:rPr lang="en-US" sz="1800" dirty="0"/>
              <a:t>Higher level access at menu item, lower level access at table field</a:t>
            </a:r>
          </a:p>
          <a:p>
            <a:pPr lvl="1">
              <a:buFont typeface="Arial" panose="020B0604020202020204" pitchFamily="34" charset="0"/>
              <a:buChar char="•"/>
            </a:pPr>
            <a:r>
              <a:rPr lang="en-US" sz="1800" dirty="0"/>
              <a:t>Lower level access at menu item, higher level access at table field</a:t>
            </a:r>
          </a:p>
          <a:p>
            <a:pPr>
              <a:buFont typeface="Arial" panose="020B0604020202020204" pitchFamily="34" charset="0"/>
              <a:buChar char="•"/>
            </a:pPr>
            <a:r>
              <a:rPr lang="en-US" sz="1800" dirty="0"/>
              <a:t>Hierarchy of objects:</a:t>
            </a:r>
          </a:p>
          <a:p>
            <a:pPr lvl="1">
              <a:buFont typeface="Arial" panose="020B0604020202020204" pitchFamily="34" charset="0"/>
              <a:buChar char="•"/>
            </a:pPr>
            <a:r>
              <a:rPr lang="en-US" sz="1800" dirty="0"/>
              <a:t>Menu Item (Form) -&gt; Table -&gt; Table Field</a:t>
            </a:r>
          </a:p>
          <a:p>
            <a:endParaRPr lang="en-US" dirty="0"/>
          </a:p>
        </p:txBody>
      </p:sp>
      <p:pic>
        <p:nvPicPr>
          <p:cNvPr id="4" name="Picture 3">
            <a:extLst>
              <a:ext uri="{FF2B5EF4-FFF2-40B4-BE49-F238E27FC236}">
                <a16:creationId xmlns:a16="http://schemas.microsoft.com/office/drawing/2014/main" id="{3A1BDB95-2379-7E85-BA0D-8A4102C17B5B}"/>
              </a:ext>
            </a:extLst>
          </p:cNvPr>
          <p:cNvPicPr>
            <a:picLocks noChangeAspect="1"/>
          </p:cNvPicPr>
          <p:nvPr/>
        </p:nvPicPr>
        <p:blipFill>
          <a:blip r:embed="rId3"/>
          <a:stretch>
            <a:fillRect/>
          </a:stretch>
        </p:blipFill>
        <p:spPr>
          <a:xfrm>
            <a:off x="1596185" y="3294158"/>
            <a:ext cx="4622052" cy="2530573"/>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CBDB3910-3F2A-F484-C4A3-B80FD2575845}"/>
              </a:ext>
            </a:extLst>
          </p:cNvPr>
          <p:cNvPicPr>
            <a:picLocks noChangeAspect="1"/>
          </p:cNvPicPr>
          <p:nvPr/>
        </p:nvPicPr>
        <p:blipFill>
          <a:blip r:embed="rId4"/>
          <a:stretch>
            <a:fillRect/>
          </a:stretch>
        </p:blipFill>
        <p:spPr>
          <a:xfrm>
            <a:off x="6573300" y="3317269"/>
            <a:ext cx="4622052" cy="2507462"/>
          </a:xfrm>
          <a:prstGeom prst="rect">
            <a:avLst/>
          </a:prstGeom>
        </p:spPr>
      </p:pic>
    </p:spTree>
    <p:extLst>
      <p:ext uri="{BB962C8B-B14F-4D97-AF65-F5344CB8AC3E}">
        <p14:creationId xmlns:p14="http://schemas.microsoft.com/office/powerpoint/2010/main" val="148174532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Steps for Field Level Security</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pPr lvl="0"/>
            <a:r>
              <a:rPr lang="en-US" sz="2800" dirty="0"/>
              <a:t>Identify the table field combination you would like to restrict as well as the entry point (menu item) associated with it</a:t>
            </a:r>
          </a:p>
          <a:p>
            <a:pPr lvl="0"/>
            <a:r>
              <a:rPr lang="en-US" sz="2800" dirty="0"/>
              <a:t>Set the security at the entry point as restrictive as possible</a:t>
            </a:r>
          </a:p>
          <a:p>
            <a:pPr lvl="0"/>
            <a:r>
              <a:rPr lang="en-US" sz="2800" dirty="0"/>
              <a:t>Set the security at the table level as the least restrictive as needed </a:t>
            </a:r>
          </a:p>
          <a:p>
            <a:pPr lvl="1"/>
            <a:r>
              <a:rPr lang="en-US" sz="2000" dirty="0"/>
              <a:t>For example, if you want to be able to update certain fields but not others, you would set Read permission to the entry point and Update permission at the table level</a:t>
            </a:r>
          </a:p>
          <a:p>
            <a:pPr lvl="0"/>
            <a:r>
              <a:rPr lang="en-US" sz="2800" dirty="0"/>
              <a:t>Set field level security as needed </a:t>
            </a:r>
          </a:p>
          <a:p>
            <a:pPr lvl="1"/>
            <a:r>
              <a:rPr lang="en-US" sz="2000" dirty="0"/>
              <a:t>By default, field security will match permission set at table level</a:t>
            </a:r>
          </a:p>
          <a:p>
            <a:pPr lvl="1"/>
            <a:r>
              <a:rPr lang="en-US" sz="2000" dirty="0"/>
              <a:t>Need to set permissions on each table field that you want to be </a:t>
            </a:r>
            <a:r>
              <a:rPr lang="en-US" sz="2000" b="1" dirty="0"/>
              <a:t>more restrictive</a:t>
            </a:r>
            <a:r>
              <a:rPr lang="en-US" sz="2000" dirty="0"/>
              <a:t> than the access you set at the table level </a:t>
            </a:r>
          </a:p>
          <a:p>
            <a:pPr lvl="2"/>
            <a:r>
              <a:rPr lang="en-US" dirty="0"/>
              <a:t>For example, if you want the user to not be able to update certain fields but not others you would need to set all fields that the user should not be able to update at a Read permission</a:t>
            </a:r>
          </a:p>
          <a:p>
            <a:endParaRPr lang="en-US" dirty="0"/>
          </a:p>
        </p:txBody>
      </p:sp>
    </p:spTree>
    <p:extLst>
      <p:ext uri="{BB962C8B-B14F-4D97-AF65-F5344CB8AC3E}">
        <p14:creationId xmlns:p14="http://schemas.microsoft.com/office/powerpoint/2010/main" val="410877314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65AE04-2802-DDFC-4DF9-5AC6E19A727C}"/>
              </a:ext>
            </a:extLst>
          </p:cNvPr>
          <p:cNvSpPr>
            <a:spLocks noGrp="1"/>
          </p:cNvSpPr>
          <p:nvPr>
            <p:ph type="body" sz="quarter" idx="11"/>
          </p:nvPr>
        </p:nvSpPr>
        <p:spPr>
          <a:xfrm>
            <a:off x="774040" y="1672535"/>
            <a:ext cx="9163779" cy="4632253"/>
          </a:xfrm>
        </p:spPr>
        <p:txBody>
          <a:bodyPr numCol="1"/>
          <a:lstStyle/>
          <a:p>
            <a:r>
              <a:rPr lang="en-US" sz="2400" dirty="0"/>
              <a:t>Role Based Security</a:t>
            </a:r>
          </a:p>
          <a:p>
            <a:r>
              <a:rPr lang="en-US" sz="2400" dirty="0"/>
              <a:t>Security Layers</a:t>
            </a:r>
          </a:p>
          <a:p>
            <a:r>
              <a:rPr lang="en-US" sz="2400" dirty="0"/>
              <a:t>Securable Objects</a:t>
            </a:r>
          </a:p>
          <a:p>
            <a:r>
              <a:rPr lang="en-US" sz="2400" dirty="0"/>
              <a:t>Security Layer Hierarchy</a:t>
            </a:r>
          </a:p>
          <a:p>
            <a:r>
              <a:rPr lang="en-US" sz="2400" dirty="0"/>
              <a:t>Security Setup in User Interface &amp; Application Explorer</a:t>
            </a:r>
          </a:p>
          <a:p>
            <a:r>
              <a:rPr lang="en-US" sz="2400" dirty="0"/>
              <a:t>User Role Assignment &amp; Setup</a:t>
            </a:r>
          </a:p>
          <a:p>
            <a:r>
              <a:rPr lang="en-US" sz="2400" dirty="0"/>
              <a:t>User Licensing / Enforcement</a:t>
            </a:r>
          </a:p>
          <a:p>
            <a:r>
              <a:rPr lang="en-US" sz="2400" dirty="0"/>
              <a:t>Tools to Help</a:t>
            </a:r>
          </a:p>
        </p:txBody>
      </p:sp>
    </p:spTree>
    <p:extLst>
      <p:ext uri="{BB962C8B-B14F-4D97-AF65-F5344CB8AC3E}">
        <p14:creationId xmlns:p14="http://schemas.microsoft.com/office/powerpoint/2010/main" val="163836845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66ADFC8-3CCE-BA98-FF8B-FFD05739BDBD}"/>
              </a:ext>
            </a:extLst>
          </p:cNvPr>
          <p:cNvSpPr>
            <a:spLocks noGrp="1"/>
          </p:cNvSpPr>
          <p:nvPr>
            <p:ph type="title"/>
          </p:nvPr>
        </p:nvSpPr>
        <p:spPr>
          <a:xfrm>
            <a:off x="672128" y="1935162"/>
            <a:ext cx="7141835" cy="1351952"/>
          </a:xfrm>
        </p:spPr>
        <p:txBody>
          <a:bodyPr/>
          <a:lstStyle/>
          <a:p>
            <a:r>
              <a:rPr lang="en-US" dirty="0"/>
              <a:t>Extensible Data Security (XDS)</a:t>
            </a:r>
          </a:p>
        </p:txBody>
      </p:sp>
    </p:spTree>
    <p:extLst>
      <p:ext uri="{BB962C8B-B14F-4D97-AF65-F5344CB8AC3E}">
        <p14:creationId xmlns:p14="http://schemas.microsoft.com/office/powerpoint/2010/main" val="350675339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XDS Overview</a:t>
            </a:r>
          </a:p>
        </p:txBody>
      </p:sp>
      <p:graphicFrame>
        <p:nvGraphicFramePr>
          <p:cNvPr id="9" name="Text Placeholder 2">
            <a:extLst>
              <a:ext uri="{FF2B5EF4-FFF2-40B4-BE49-F238E27FC236}">
                <a16:creationId xmlns:a16="http://schemas.microsoft.com/office/drawing/2014/main" id="{6FBC4A01-E40D-3AFB-A7B1-F4F71C833F18}"/>
              </a:ext>
            </a:extLst>
          </p:cNvPr>
          <p:cNvGraphicFramePr>
            <a:graphicFrameLocks noGrp="1"/>
          </p:cNvGraphicFramePr>
          <p:nvPr>
            <p:ph idx="1"/>
            <p:extLst>
              <p:ext uri="{D42A27DB-BD31-4B8C-83A1-F6EECF244321}">
                <p14:modId xmlns:p14="http://schemas.microsoft.com/office/powerpoint/2010/main" val="1697206646"/>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251401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XDS Setup / Configuration</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pPr>
              <a:buFont typeface="Arial" panose="020B0604020202020204" pitchFamily="34" charset="0"/>
              <a:buChar char="•"/>
            </a:pPr>
            <a:r>
              <a:rPr lang="en-US" sz="1700" dirty="0"/>
              <a:t>Example restrict Customers based on Customer Group</a:t>
            </a:r>
          </a:p>
          <a:p>
            <a:pPr lvl="1">
              <a:buFont typeface="Arial" panose="020B0604020202020204" pitchFamily="34" charset="0"/>
              <a:buChar char="•"/>
            </a:pPr>
            <a:r>
              <a:rPr lang="en-US" sz="1700" dirty="0" err="1"/>
              <a:t>CustTable</a:t>
            </a:r>
            <a:r>
              <a:rPr lang="en-US" sz="1700" dirty="0"/>
              <a:t> – Constrained table</a:t>
            </a:r>
          </a:p>
          <a:p>
            <a:pPr lvl="1">
              <a:buFont typeface="Arial" panose="020B0604020202020204" pitchFamily="34" charset="0"/>
              <a:buChar char="•"/>
            </a:pPr>
            <a:r>
              <a:rPr lang="en-US" sz="1700" dirty="0" err="1"/>
              <a:t>CustGroup</a:t>
            </a:r>
            <a:r>
              <a:rPr lang="en-US" sz="1700" dirty="0"/>
              <a:t> – Primary table</a:t>
            </a:r>
          </a:p>
          <a:p>
            <a:pPr>
              <a:buFont typeface="Arial" panose="020B0604020202020204" pitchFamily="34" charset="0"/>
              <a:buChar char="•"/>
            </a:pPr>
            <a:r>
              <a:rPr lang="en-US" sz="1700" dirty="0"/>
              <a:t>Create query with value to restrict access</a:t>
            </a:r>
          </a:p>
        </p:txBody>
      </p:sp>
      <p:pic>
        <p:nvPicPr>
          <p:cNvPr id="4" name="Picture 3" descr="A screenshot of a computer screen&#10;&#10;Description automatically generated">
            <a:extLst>
              <a:ext uri="{FF2B5EF4-FFF2-40B4-BE49-F238E27FC236}">
                <a16:creationId xmlns:a16="http://schemas.microsoft.com/office/drawing/2014/main" id="{BAFB2708-FE87-987B-5206-7D5E5CABFD7F}"/>
              </a:ext>
            </a:extLst>
          </p:cNvPr>
          <p:cNvPicPr>
            <a:picLocks noChangeAspect="1"/>
          </p:cNvPicPr>
          <p:nvPr/>
        </p:nvPicPr>
        <p:blipFill>
          <a:blip r:embed="rId3"/>
          <a:stretch>
            <a:fillRect/>
          </a:stretch>
        </p:blipFill>
        <p:spPr>
          <a:xfrm>
            <a:off x="443801" y="2987690"/>
            <a:ext cx="11548872" cy="2829472"/>
          </a:xfrm>
          <a:prstGeom prst="rect">
            <a:avLst/>
          </a:prstGeom>
        </p:spPr>
      </p:pic>
    </p:spTree>
    <p:extLst>
      <p:ext uri="{BB962C8B-B14F-4D97-AF65-F5344CB8AC3E}">
        <p14:creationId xmlns:p14="http://schemas.microsoft.com/office/powerpoint/2010/main" val="83581491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Setup / Configuration XDS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Create Security Policy</a:t>
            </a:r>
          </a:p>
          <a:p>
            <a:pPr marL="0" indent="0">
              <a:buNone/>
            </a:pPr>
            <a:endParaRPr lang="en-US" dirty="0"/>
          </a:p>
        </p:txBody>
      </p:sp>
      <p:pic>
        <p:nvPicPr>
          <p:cNvPr id="4" name="Picture 3" descr="A screenshot of a cell phone&#10;&#10;Description automatically generated">
            <a:extLst>
              <a:ext uri="{FF2B5EF4-FFF2-40B4-BE49-F238E27FC236}">
                <a16:creationId xmlns:a16="http://schemas.microsoft.com/office/drawing/2014/main" id="{20AD4BA0-6064-2005-732D-FFC338A66435}"/>
              </a:ext>
            </a:extLst>
          </p:cNvPr>
          <p:cNvPicPr>
            <a:picLocks noChangeAspect="1"/>
          </p:cNvPicPr>
          <p:nvPr/>
        </p:nvPicPr>
        <p:blipFill>
          <a:blip r:embed="rId3"/>
          <a:stretch>
            <a:fillRect/>
          </a:stretch>
        </p:blipFill>
        <p:spPr>
          <a:xfrm>
            <a:off x="3004123" y="2266105"/>
            <a:ext cx="6391275" cy="3829050"/>
          </a:xfrm>
          <a:prstGeom prst="rect">
            <a:avLst/>
          </a:prstGeom>
        </p:spPr>
      </p:pic>
    </p:spTree>
    <p:extLst>
      <p:ext uri="{BB962C8B-B14F-4D97-AF65-F5344CB8AC3E}">
        <p14:creationId xmlns:p14="http://schemas.microsoft.com/office/powerpoint/2010/main" val="327718823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XDS – Before / After</a:t>
            </a:r>
          </a:p>
        </p:txBody>
      </p:sp>
      <p:sp>
        <p:nvSpPr>
          <p:cNvPr id="3" name="Content Placeholder 2">
            <a:extLst>
              <a:ext uri="{FF2B5EF4-FFF2-40B4-BE49-F238E27FC236}">
                <a16:creationId xmlns:a16="http://schemas.microsoft.com/office/drawing/2014/main" id="{496C71D0-E344-C08C-2299-6ECF84683DB1}"/>
              </a:ext>
            </a:extLst>
          </p:cNvPr>
          <p:cNvSpPr>
            <a:spLocks noGrp="1"/>
          </p:cNvSpPr>
          <p:nvPr>
            <p:ph idx="1"/>
          </p:nvPr>
        </p:nvSpPr>
        <p:spPr/>
        <p:txBody>
          <a:bodyPr/>
          <a:lstStyle/>
          <a:p>
            <a:endParaRPr lang="en-US"/>
          </a:p>
        </p:txBody>
      </p:sp>
      <p:pic>
        <p:nvPicPr>
          <p:cNvPr id="4" name="Content Placeholder 2" descr="A screenshot of a cell phone&#10;&#10;Description automatically generated">
            <a:extLst>
              <a:ext uri="{FF2B5EF4-FFF2-40B4-BE49-F238E27FC236}">
                <a16:creationId xmlns:a16="http://schemas.microsoft.com/office/drawing/2014/main" id="{D26E9CAB-6E3E-CC77-F5AD-F4493F9FF07E}"/>
              </a:ext>
            </a:extLst>
          </p:cNvPr>
          <p:cNvPicPr>
            <a:picLocks noChangeAspect="1"/>
          </p:cNvPicPr>
          <p:nvPr/>
        </p:nvPicPr>
        <p:blipFill>
          <a:blip r:embed="rId3"/>
          <a:stretch>
            <a:fillRect/>
          </a:stretch>
        </p:blipFill>
        <p:spPr>
          <a:xfrm>
            <a:off x="433526" y="1904866"/>
            <a:ext cx="5455917" cy="3184793"/>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763D516A-4395-527D-110E-8A4D7047CBCA}"/>
              </a:ext>
            </a:extLst>
          </p:cNvPr>
          <p:cNvPicPr>
            <a:picLocks noChangeAspect="1"/>
          </p:cNvPicPr>
          <p:nvPr/>
        </p:nvPicPr>
        <p:blipFill>
          <a:blip r:embed="rId4"/>
          <a:stretch>
            <a:fillRect/>
          </a:stretch>
        </p:blipFill>
        <p:spPr>
          <a:xfrm>
            <a:off x="6547032" y="2502930"/>
            <a:ext cx="5455917" cy="1988665"/>
          </a:xfrm>
          <a:prstGeom prst="rect">
            <a:avLst/>
          </a:prstGeom>
        </p:spPr>
      </p:pic>
      <p:cxnSp>
        <p:nvCxnSpPr>
          <p:cNvPr id="6" name="Straight Connector 5">
            <a:extLst>
              <a:ext uri="{FF2B5EF4-FFF2-40B4-BE49-F238E27FC236}">
                <a16:creationId xmlns:a16="http://schemas.microsoft.com/office/drawing/2014/main" id="{94BAE3F8-105D-A035-D063-0DF1D0D0EC14}"/>
              </a:ext>
            </a:extLst>
          </p:cNvPr>
          <p:cNvCxnSpPr/>
          <p:nvPr/>
        </p:nvCxnSpPr>
        <p:spPr>
          <a:xfrm>
            <a:off x="6172055" y="1649290"/>
            <a:ext cx="0" cy="3695944"/>
          </a:xfrm>
          <a:prstGeom prst="line">
            <a:avLst/>
          </a:prstGeom>
          <a:ln w="38100">
            <a:solidFill>
              <a:schemeClr val="bg2">
                <a:lumMod val="1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54208886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09EEA1-5412-FDB7-BCB4-D5371AA9392E}"/>
              </a:ext>
            </a:extLst>
          </p:cNvPr>
          <p:cNvSpPr>
            <a:spLocks noGrp="1"/>
          </p:cNvSpPr>
          <p:nvPr>
            <p:ph type="title"/>
          </p:nvPr>
        </p:nvSpPr>
        <p:spPr>
          <a:xfrm>
            <a:off x="672128" y="1935162"/>
            <a:ext cx="7764861" cy="1351952"/>
          </a:xfrm>
        </p:spPr>
        <p:txBody>
          <a:bodyPr/>
          <a:lstStyle/>
          <a:p>
            <a:r>
              <a:rPr lang="en-US" dirty="0"/>
              <a:t>Table Permission Framework (TPF)</a:t>
            </a:r>
          </a:p>
        </p:txBody>
      </p:sp>
    </p:spTree>
    <p:extLst>
      <p:ext uri="{BB962C8B-B14F-4D97-AF65-F5344CB8AC3E}">
        <p14:creationId xmlns:p14="http://schemas.microsoft.com/office/powerpoint/2010/main" val="755038666"/>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Table Permission Framework</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a:xfrm>
            <a:off x="731836" y="1668462"/>
            <a:ext cx="6332155" cy="4190999"/>
          </a:xfrm>
        </p:spPr>
        <p:txBody>
          <a:bodyPr/>
          <a:lstStyle/>
          <a:p>
            <a:pPr>
              <a:buFont typeface="Arial" panose="020B0604020202020204" pitchFamily="34" charset="0"/>
              <a:buChar char="•"/>
            </a:pPr>
            <a:r>
              <a:rPr lang="en-US" sz="2400" dirty="0"/>
              <a:t>Functionality to protect High Business Impact (HBI) data</a:t>
            </a:r>
          </a:p>
          <a:p>
            <a:pPr lvl="1">
              <a:buFont typeface="Arial" panose="020B0604020202020204" pitchFamily="34" charset="0"/>
              <a:buChar char="•"/>
            </a:pPr>
            <a:r>
              <a:rPr lang="en-US" sz="2400" dirty="0"/>
              <a:t>Credit cards numbers, social security numbers, </a:t>
            </a:r>
            <a:r>
              <a:rPr lang="en-US" sz="2400" dirty="0" err="1"/>
              <a:t>etc</a:t>
            </a:r>
            <a:endParaRPr lang="en-US" sz="2400" dirty="0"/>
          </a:p>
          <a:p>
            <a:pPr>
              <a:buFont typeface="Arial" panose="020B0604020202020204" pitchFamily="34" charset="0"/>
              <a:buChar char="•"/>
            </a:pPr>
            <a:r>
              <a:rPr lang="en-US" sz="2400" dirty="0"/>
              <a:t>Controlled by parameter on table or table field called </a:t>
            </a:r>
            <a:r>
              <a:rPr lang="en-US" sz="2400" dirty="0" err="1"/>
              <a:t>AosAuthorization</a:t>
            </a:r>
            <a:endParaRPr lang="en-US" sz="2400" dirty="0"/>
          </a:p>
          <a:p>
            <a:pPr>
              <a:buFont typeface="Arial" panose="020B0604020202020204" pitchFamily="34" charset="0"/>
              <a:buChar char="•"/>
            </a:pPr>
            <a:r>
              <a:rPr lang="en-US" sz="2400" dirty="0"/>
              <a:t>Requires explicit permission be granted to table or table field</a:t>
            </a:r>
          </a:p>
          <a:p>
            <a:endParaRPr lang="en-US" dirty="0"/>
          </a:p>
        </p:txBody>
      </p:sp>
      <p:pic>
        <p:nvPicPr>
          <p:cNvPr id="4" name="Picture 3">
            <a:extLst>
              <a:ext uri="{FF2B5EF4-FFF2-40B4-BE49-F238E27FC236}">
                <a16:creationId xmlns:a16="http://schemas.microsoft.com/office/drawing/2014/main" id="{18ABE93A-44A1-8F55-B913-6270764F4FDF}"/>
              </a:ext>
            </a:extLst>
          </p:cNvPr>
          <p:cNvPicPr>
            <a:picLocks noChangeAspect="1"/>
          </p:cNvPicPr>
          <p:nvPr/>
        </p:nvPicPr>
        <p:blipFill rotWithShape="1">
          <a:blip r:embed="rId2"/>
          <a:srcRect r="12060" b="1"/>
          <a:stretch/>
        </p:blipFill>
        <p:spPr>
          <a:xfrm>
            <a:off x="7267835" y="1595360"/>
            <a:ext cx="4872590" cy="3340043"/>
          </a:xfrm>
          <a:prstGeom prst="rect">
            <a:avLst/>
          </a:prstGeom>
        </p:spPr>
      </p:pic>
    </p:spTree>
    <p:extLst>
      <p:ext uri="{BB962C8B-B14F-4D97-AF65-F5344CB8AC3E}">
        <p14:creationId xmlns:p14="http://schemas.microsoft.com/office/powerpoint/2010/main" val="20736566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Example – Customer Free Text Invoices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sz="2800" dirty="0"/>
              <a:t>Access denied to field Packing Duty License Number (</a:t>
            </a:r>
            <a:r>
              <a:rPr lang="en-US" sz="2800" dirty="0" err="1"/>
              <a:t>TaxLicenseNum</a:t>
            </a:r>
            <a:r>
              <a:rPr lang="en-US" sz="2800" dirty="0"/>
              <a:t>) in table Customers (</a:t>
            </a:r>
            <a:r>
              <a:rPr lang="en-US" sz="2800" dirty="0" err="1"/>
              <a:t>CustTable</a:t>
            </a:r>
            <a:r>
              <a:rPr lang="en-US" sz="2800" dirty="0"/>
              <a:t>)</a:t>
            </a:r>
          </a:p>
        </p:txBody>
      </p:sp>
      <p:pic>
        <p:nvPicPr>
          <p:cNvPr id="4" name="Picture 3">
            <a:extLst>
              <a:ext uri="{FF2B5EF4-FFF2-40B4-BE49-F238E27FC236}">
                <a16:creationId xmlns:a16="http://schemas.microsoft.com/office/drawing/2014/main" id="{E100ECF5-781C-BA6E-AB7F-1B9C07919194}"/>
              </a:ext>
            </a:extLst>
          </p:cNvPr>
          <p:cNvPicPr>
            <a:picLocks noChangeAspect="1"/>
          </p:cNvPicPr>
          <p:nvPr/>
        </p:nvPicPr>
        <p:blipFill>
          <a:blip r:embed="rId2"/>
          <a:stretch>
            <a:fillRect/>
          </a:stretch>
        </p:blipFill>
        <p:spPr>
          <a:xfrm>
            <a:off x="2542161" y="2554286"/>
            <a:ext cx="7315200" cy="3076575"/>
          </a:xfrm>
          <a:prstGeom prst="rect">
            <a:avLst/>
          </a:prstGeom>
        </p:spPr>
      </p:pic>
    </p:spTree>
    <p:extLst>
      <p:ext uri="{BB962C8B-B14F-4D97-AF65-F5344CB8AC3E}">
        <p14:creationId xmlns:p14="http://schemas.microsoft.com/office/powerpoint/2010/main" val="132981353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err="1"/>
              <a:t>AOSAuthorization</a:t>
            </a:r>
            <a:r>
              <a:rPr lang="en-US" dirty="0"/>
              <a:t> Parameter</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pPr marL="0" indent="0">
              <a:buNone/>
            </a:pPr>
            <a:r>
              <a:rPr lang="en-US" dirty="0"/>
              <a:t>	</a:t>
            </a:r>
            <a:r>
              <a:rPr lang="en-US" dirty="0" err="1"/>
              <a:t>CustTable</a:t>
            </a:r>
            <a:r>
              <a:rPr lang="en-US" dirty="0"/>
              <a:t>				</a:t>
            </a:r>
            <a:r>
              <a:rPr lang="en-US" dirty="0" err="1"/>
              <a:t>VendBankAccount</a:t>
            </a:r>
            <a:endParaRPr lang="en-US" dirty="0"/>
          </a:p>
          <a:p>
            <a:pPr marL="0" indent="0">
              <a:buNone/>
            </a:pPr>
            <a:endParaRPr lang="en-US" dirty="0"/>
          </a:p>
          <a:p>
            <a:pPr marL="0" indent="0">
              <a:buNone/>
            </a:pPr>
            <a:endParaRPr lang="en-US" dirty="0"/>
          </a:p>
        </p:txBody>
      </p:sp>
      <p:pic>
        <p:nvPicPr>
          <p:cNvPr id="4" name="Content Placeholder 4" descr="A screenshot of a computer screen&#10;&#10;Description automatically generated">
            <a:extLst>
              <a:ext uri="{FF2B5EF4-FFF2-40B4-BE49-F238E27FC236}">
                <a16:creationId xmlns:a16="http://schemas.microsoft.com/office/drawing/2014/main" id="{82A33F07-E093-1619-5270-F07D61FB1A51}"/>
              </a:ext>
            </a:extLst>
          </p:cNvPr>
          <p:cNvPicPr>
            <a:picLocks noChangeAspect="1"/>
          </p:cNvPicPr>
          <p:nvPr/>
        </p:nvPicPr>
        <p:blipFill>
          <a:blip r:embed="rId2"/>
          <a:stretch>
            <a:fillRect/>
          </a:stretch>
        </p:blipFill>
        <p:spPr>
          <a:xfrm>
            <a:off x="481625" y="2216018"/>
            <a:ext cx="5261111" cy="4111625"/>
          </a:xfrm>
          <a:prstGeom prst="rect">
            <a:avLst/>
          </a:prstGeom>
        </p:spPr>
      </p:pic>
      <p:pic>
        <p:nvPicPr>
          <p:cNvPr id="5" name="Picture 4" descr="A screenshot of a computer screen&#10;&#10;Description automatically generated">
            <a:extLst>
              <a:ext uri="{FF2B5EF4-FFF2-40B4-BE49-F238E27FC236}">
                <a16:creationId xmlns:a16="http://schemas.microsoft.com/office/drawing/2014/main" id="{9E034C81-1663-6522-A9DA-6F1C82157614}"/>
              </a:ext>
            </a:extLst>
          </p:cNvPr>
          <p:cNvPicPr>
            <a:picLocks noChangeAspect="1"/>
          </p:cNvPicPr>
          <p:nvPr/>
        </p:nvPicPr>
        <p:blipFill>
          <a:blip r:embed="rId3"/>
          <a:stretch>
            <a:fillRect/>
          </a:stretch>
        </p:blipFill>
        <p:spPr>
          <a:xfrm>
            <a:off x="6770485" y="2216018"/>
            <a:ext cx="4773226" cy="4116818"/>
          </a:xfrm>
          <a:prstGeom prst="rect">
            <a:avLst/>
          </a:prstGeom>
        </p:spPr>
      </p:pic>
    </p:spTree>
    <p:extLst>
      <p:ext uri="{BB962C8B-B14F-4D97-AF65-F5344CB8AC3E}">
        <p14:creationId xmlns:p14="http://schemas.microsoft.com/office/powerpoint/2010/main" val="395899198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Set Explicit Table Field Access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In AOT</a:t>
            </a:r>
          </a:p>
          <a:p>
            <a:endParaRPr lang="en-US" dirty="0"/>
          </a:p>
          <a:p>
            <a:endParaRPr lang="en-US" dirty="0"/>
          </a:p>
          <a:p>
            <a:endParaRPr lang="en-US" dirty="0"/>
          </a:p>
          <a:p>
            <a:r>
              <a:rPr lang="en-US" dirty="0"/>
              <a:t>In UI</a:t>
            </a:r>
          </a:p>
          <a:p>
            <a:endParaRPr lang="en-US" dirty="0"/>
          </a:p>
        </p:txBody>
      </p:sp>
      <p:pic>
        <p:nvPicPr>
          <p:cNvPr id="4" name="Picture 3">
            <a:extLst>
              <a:ext uri="{FF2B5EF4-FFF2-40B4-BE49-F238E27FC236}">
                <a16:creationId xmlns:a16="http://schemas.microsoft.com/office/drawing/2014/main" id="{81E4D2A7-32BA-CDFC-BE4E-3498E72C1C19}"/>
              </a:ext>
            </a:extLst>
          </p:cNvPr>
          <p:cNvPicPr>
            <a:picLocks noChangeAspect="1"/>
          </p:cNvPicPr>
          <p:nvPr/>
        </p:nvPicPr>
        <p:blipFill>
          <a:blip r:embed="rId3"/>
          <a:stretch>
            <a:fillRect/>
          </a:stretch>
        </p:blipFill>
        <p:spPr>
          <a:xfrm>
            <a:off x="4059534" y="1349532"/>
            <a:ext cx="5777550" cy="1583903"/>
          </a:xfrm>
          <a:prstGeom prst="rect">
            <a:avLst/>
          </a:prstGeom>
        </p:spPr>
      </p:pic>
      <p:pic>
        <p:nvPicPr>
          <p:cNvPr id="5" name="Picture 4">
            <a:extLst>
              <a:ext uri="{FF2B5EF4-FFF2-40B4-BE49-F238E27FC236}">
                <a16:creationId xmlns:a16="http://schemas.microsoft.com/office/drawing/2014/main" id="{AE40C205-D719-26AA-BB54-B671BB1EEFC4}"/>
              </a:ext>
            </a:extLst>
          </p:cNvPr>
          <p:cNvPicPr>
            <a:picLocks noChangeAspect="1"/>
          </p:cNvPicPr>
          <p:nvPr/>
        </p:nvPicPr>
        <p:blipFill>
          <a:blip r:embed="rId4"/>
          <a:stretch>
            <a:fillRect/>
          </a:stretch>
        </p:blipFill>
        <p:spPr>
          <a:xfrm>
            <a:off x="3885396" y="2981132"/>
            <a:ext cx="5585460" cy="3554384"/>
          </a:xfrm>
          <a:prstGeom prst="rect">
            <a:avLst/>
          </a:prstGeom>
        </p:spPr>
      </p:pic>
    </p:spTree>
    <p:extLst>
      <p:ext uri="{BB962C8B-B14F-4D97-AF65-F5344CB8AC3E}">
        <p14:creationId xmlns:p14="http://schemas.microsoft.com/office/powerpoint/2010/main" val="177907169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Class Questions</a:t>
            </a:r>
          </a:p>
        </p:txBody>
      </p:sp>
      <p:graphicFrame>
        <p:nvGraphicFramePr>
          <p:cNvPr id="5" name="Text Placeholder 2">
            <a:extLst>
              <a:ext uri="{FF2B5EF4-FFF2-40B4-BE49-F238E27FC236}">
                <a16:creationId xmlns:a16="http://schemas.microsoft.com/office/drawing/2014/main" id="{B83712EE-1B12-981E-0092-2D81E5DB81DC}"/>
              </a:ext>
            </a:extLst>
          </p:cNvPr>
          <p:cNvGraphicFramePr>
            <a:graphicFrameLocks noGrp="1"/>
          </p:cNvGraphicFramePr>
          <p:nvPr>
            <p:ph idx="1"/>
            <p:extLst>
              <p:ext uri="{D42A27DB-BD31-4B8C-83A1-F6EECF244321}">
                <p14:modId xmlns:p14="http://schemas.microsoft.com/office/powerpoint/2010/main" val="3514615114"/>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122991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33FAE0E-ECFB-A9FE-E0A7-8E0F5D337933}"/>
              </a:ext>
            </a:extLst>
          </p:cNvPr>
          <p:cNvSpPr>
            <a:spLocks noGrp="1"/>
          </p:cNvSpPr>
          <p:nvPr>
            <p:ph type="title"/>
          </p:nvPr>
        </p:nvSpPr>
        <p:spPr/>
        <p:txBody>
          <a:bodyPr/>
          <a:lstStyle/>
          <a:p>
            <a:r>
              <a:rPr lang="en-US" dirty="0"/>
              <a:t>Azure AD / Entra ID Group Security</a:t>
            </a:r>
          </a:p>
        </p:txBody>
      </p:sp>
    </p:spTree>
    <p:extLst>
      <p:ext uri="{BB962C8B-B14F-4D97-AF65-F5344CB8AC3E}">
        <p14:creationId xmlns:p14="http://schemas.microsoft.com/office/powerpoint/2010/main" val="118617011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Enable Feature</a:t>
            </a:r>
          </a:p>
        </p:txBody>
      </p:sp>
      <p:pic>
        <p:nvPicPr>
          <p:cNvPr id="6" name="Picture 5">
            <a:extLst>
              <a:ext uri="{FF2B5EF4-FFF2-40B4-BE49-F238E27FC236}">
                <a16:creationId xmlns:a16="http://schemas.microsoft.com/office/drawing/2014/main" id="{0E796624-8CE8-69C0-D0AE-AD5633DCB37F}"/>
              </a:ext>
            </a:extLst>
          </p:cNvPr>
          <p:cNvPicPr>
            <a:picLocks noChangeAspect="1"/>
          </p:cNvPicPr>
          <p:nvPr/>
        </p:nvPicPr>
        <p:blipFill>
          <a:blip r:embed="rId3"/>
          <a:stretch>
            <a:fillRect/>
          </a:stretch>
        </p:blipFill>
        <p:spPr>
          <a:xfrm>
            <a:off x="988837" y="1535265"/>
            <a:ext cx="10422163" cy="4647472"/>
          </a:xfrm>
          <a:prstGeom prst="rect">
            <a:avLst/>
          </a:prstGeom>
        </p:spPr>
      </p:pic>
    </p:spTree>
    <p:extLst>
      <p:ext uri="{BB962C8B-B14F-4D97-AF65-F5344CB8AC3E}">
        <p14:creationId xmlns:p14="http://schemas.microsoft.com/office/powerpoint/2010/main" val="128955534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Entra ID Group Security</a:t>
            </a:r>
          </a:p>
        </p:txBody>
      </p:sp>
      <p:pic>
        <p:nvPicPr>
          <p:cNvPr id="4" name="Content Placeholder 2" descr="A screenshot of a computer&#10;&#10;Description automatically generated">
            <a:extLst>
              <a:ext uri="{FF2B5EF4-FFF2-40B4-BE49-F238E27FC236}">
                <a16:creationId xmlns:a16="http://schemas.microsoft.com/office/drawing/2014/main" id="{2D166A50-D9A8-7AD1-B971-F6E8649B59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18" y="1321593"/>
            <a:ext cx="2542097" cy="4351338"/>
          </a:xfrm>
          <a:prstGeom prst="rect">
            <a:avLst/>
          </a:prstGeom>
        </p:spPr>
      </p:pic>
      <p:pic>
        <p:nvPicPr>
          <p:cNvPr id="5" name="Content Placeholder 2" descr="A screenshot of a report&#10;&#10;Description automatically generated">
            <a:extLst>
              <a:ext uri="{FF2B5EF4-FFF2-40B4-BE49-F238E27FC236}">
                <a16:creationId xmlns:a16="http://schemas.microsoft.com/office/drawing/2014/main" id="{54119DF0-1D09-E85C-F63F-3B029F34C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7258" y="1916112"/>
            <a:ext cx="4267200" cy="3162300"/>
          </a:xfrm>
          <a:prstGeom prst="rect">
            <a:avLst/>
          </a:prstGeom>
        </p:spPr>
      </p:pic>
    </p:spTree>
    <p:extLst>
      <p:ext uri="{BB962C8B-B14F-4D97-AF65-F5344CB8AC3E}">
        <p14:creationId xmlns:p14="http://schemas.microsoft.com/office/powerpoint/2010/main" val="394053763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Entra ID Group Security – Things to Remember</a:t>
            </a:r>
          </a:p>
        </p:txBody>
      </p:sp>
      <p:graphicFrame>
        <p:nvGraphicFramePr>
          <p:cNvPr id="7" name="Text Placeholder 2">
            <a:extLst>
              <a:ext uri="{FF2B5EF4-FFF2-40B4-BE49-F238E27FC236}">
                <a16:creationId xmlns:a16="http://schemas.microsoft.com/office/drawing/2014/main" id="{F53EEDAF-5D95-FCBC-6736-543C34A6D987}"/>
              </a:ext>
            </a:extLst>
          </p:cNvPr>
          <p:cNvGraphicFramePr>
            <a:graphicFrameLocks noGrp="1"/>
          </p:cNvGraphicFramePr>
          <p:nvPr>
            <p:ph idx="1"/>
            <p:extLst>
              <p:ext uri="{D42A27DB-BD31-4B8C-83A1-F6EECF244321}">
                <p14:modId xmlns:p14="http://schemas.microsoft.com/office/powerpoint/2010/main" val="2443544293"/>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5661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Resources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wrap="square">
            <a:normAutofit/>
          </a:bodyPr>
          <a:lstStyle/>
          <a:p>
            <a:r>
              <a:rPr lang="en-US" sz="2800">
                <a:hlinkClick r:id="rId2">
                  <a:extLst>
                    <a:ext uri="{A12FA001-AC4F-418D-AE19-62706E023703}">
                      <ahyp:hlinkClr xmlns:ahyp="http://schemas.microsoft.com/office/drawing/2018/hyperlinkcolor" val="tx"/>
                    </a:ext>
                  </a:extLst>
                </a:hlinkClick>
              </a:rPr>
              <a:t>Extensible Data Security (XDS) in D365FO</a:t>
            </a:r>
            <a:endParaRPr lang="en-US" sz="2800"/>
          </a:p>
          <a:p>
            <a:r>
              <a:rPr lang="en-US" sz="2800">
                <a:hlinkClick r:id="rId3">
                  <a:extLst>
                    <a:ext uri="{A12FA001-AC4F-418D-AE19-62706E023703}">
                      <ahyp:hlinkClr xmlns:ahyp="http://schemas.microsoft.com/office/drawing/2018/hyperlinkcolor" val="tx"/>
                    </a:ext>
                  </a:extLst>
                </a:hlinkClick>
              </a:rPr>
              <a:t>How to Apply Multiple XDS Policies to the Same Role</a:t>
            </a:r>
            <a:endParaRPr lang="en-US" sz="2800"/>
          </a:p>
          <a:p>
            <a:r>
              <a:rPr lang="en-US" sz="2800">
                <a:hlinkClick r:id="rId4">
                  <a:extLst>
                    <a:ext uri="{A12FA001-AC4F-418D-AE19-62706E023703}">
                      <ahyp:hlinkClr xmlns:ahyp="http://schemas.microsoft.com/office/drawing/2018/hyperlinkcolor" val="tx"/>
                    </a:ext>
                  </a:extLst>
                </a:hlinkClick>
              </a:rPr>
              <a:t>How to Apply XDS Based On Current User</a:t>
            </a:r>
            <a:endParaRPr lang="en-US" sz="2800"/>
          </a:p>
          <a:p>
            <a:r>
              <a:rPr lang="en-US" sz="2800">
                <a:hlinkClick r:id="rId5">
                  <a:extLst>
                    <a:ext uri="{A12FA001-AC4F-418D-AE19-62706E023703}">
                      <ahyp:hlinkClr xmlns:ahyp="http://schemas.microsoft.com/office/drawing/2018/hyperlinkcolor" val="tx"/>
                    </a:ext>
                  </a:extLst>
                </a:hlinkClick>
              </a:rPr>
              <a:t>How to Approach Advanced XDS Scenarios</a:t>
            </a:r>
            <a:endParaRPr lang="en-US" sz="2800"/>
          </a:p>
          <a:p>
            <a:r>
              <a:rPr lang="en-US" sz="2800">
                <a:hlinkClick r:id="rId6">
                  <a:extLst>
                    <a:ext uri="{A12FA001-AC4F-418D-AE19-62706E023703}">
                      <ahyp:hlinkClr xmlns:ahyp="http://schemas.microsoft.com/office/drawing/2018/hyperlinkcolor" val="tx"/>
                    </a:ext>
                  </a:extLst>
                </a:hlinkClick>
              </a:rPr>
              <a:t>D365FO Extensible Data Security (XDS) Scenarios</a:t>
            </a:r>
            <a:endParaRPr lang="en-US" sz="2800"/>
          </a:p>
          <a:p>
            <a:r>
              <a:rPr lang="en-US" sz="2800">
                <a:hlinkClick r:id="rId7">
                  <a:extLst>
                    <a:ext uri="{A12FA001-AC4F-418D-AE19-62706E023703}">
                      <ahyp:hlinkClr xmlns:ahyp="http://schemas.microsoft.com/office/drawing/2018/hyperlinkcolor" val="tx"/>
                    </a:ext>
                  </a:extLst>
                </a:hlinkClick>
              </a:rPr>
              <a:t>Configuring Azure AD Group Security in D365FO</a:t>
            </a:r>
            <a:endParaRPr lang="en-US" sz="2800"/>
          </a:p>
          <a:p>
            <a:r>
              <a:rPr lang="en-US" sz="2800">
                <a:hlinkClick r:id="rId8">
                  <a:extLst>
                    <a:ext uri="{A12FA001-AC4F-418D-AE19-62706E023703}">
                      <ahyp:hlinkClr xmlns:ahyp="http://schemas.microsoft.com/office/drawing/2018/hyperlinkcolor" val="tx"/>
                    </a:ext>
                  </a:extLst>
                </a:hlinkClick>
              </a:rPr>
              <a:t>Table Permission Framework in D365FO</a:t>
            </a:r>
            <a:endParaRPr lang="en-US" sz="2800"/>
          </a:p>
          <a:p>
            <a:r>
              <a:rPr lang="en-US" sz="2800">
                <a:hlinkClick r:id="rId9">
                  <a:extLst>
                    <a:ext uri="{A12FA001-AC4F-418D-AE19-62706E023703}">
                      <ahyp:hlinkClr xmlns:ahyp="http://schemas.microsoft.com/office/drawing/2018/hyperlinkcolor" val="tx"/>
                    </a:ext>
                  </a:extLst>
                </a:hlinkClick>
              </a:rPr>
              <a:t>Using TPF to Protect Sensitive Data in Grid</a:t>
            </a:r>
            <a:endParaRPr lang="en-US" sz="2800">
              <a:hlinkClick r:id="rId10">
                <a:extLst>
                  <a:ext uri="{A12FA001-AC4F-418D-AE19-62706E023703}">
                    <ahyp:hlinkClr xmlns:ahyp="http://schemas.microsoft.com/office/drawing/2018/hyperlinkcolor" val="tx"/>
                  </a:ext>
                </a:extLst>
              </a:hlinkClick>
            </a:endParaRPr>
          </a:p>
          <a:p>
            <a:endParaRPr lang="en-US" sz="2800"/>
          </a:p>
        </p:txBody>
      </p:sp>
    </p:spTree>
    <p:extLst>
      <p:ext uri="{BB962C8B-B14F-4D97-AF65-F5344CB8AC3E}">
        <p14:creationId xmlns:p14="http://schemas.microsoft.com/office/powerpoint/2010/main" val="81489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0C964-DFD4-9A1F-10CD-1D6F78CBE4CE}"/>
              </a:ext>
            </a:extLst>
          </p:cNvPr>
          <p:cNvSpPr>
            <a:spLocks noGrp="1"/>
          </p:cNvSpPr>
          <p:nvPr>
            <p:ph type="title"/>
          </p:nvPr>
        </p:nvSpPr>
        <p:spPr/>
        <p:txBody>
          <a:bodyPr/>
          <a:lstStyle/>
          <a:p>
            <a:r>
              <a:rPr lang="en-US" sz="4400" dirty="0"/>
              <a:t>D365FO User Licensing</a:t>
            </a:r>
            <a:endParaRPr lang="en-US" dirty="0"/>
          </a:p>
        </p:txBody>
      </p:sp>
    </p:spTree>
    <p:extLst>
      <p:ext uri="{BB962C8B-B14F-4D97-AF65-F5344CB8AC3E}">
        <p14:creationId xmlns:p14="http://schemas.microsoft.com/office/powerpoint/2010/main" val="2111295871"/>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Security &amp; Licensing</a:t>
            </a:r>
          </a:p>
        </p:txBody>
      </p:sp>
      <p:pic>
        <p:nvPicPr>
          <p:cNvPr id="4" name="Content Placeholder 5">
            <a:extLst>
              <a:ext uri="{FF2B5EF4-FFF2-40B4-BE49-F238E27FC236}">
                <a16:creationId xmlns:a16="http://schemas.microsoft.com/office/drawing/2014/main" id="{13012D71-A5F8-C3F2-C367-6327CF22A427}"/>
              </a:ext>
            </a:extLst>
          </p:cNvPr>
          <p:cNvPicPr>
            <a:picLocks noChangeAspect="1"/>
          </p:cNvPicPr>
          <p:nvPr/>
        </p:nvPicPr>
        <p:blipFill>
          <a:blip r:embed="rId2"/>
          <a:stretch>
            <a:fillRect/>
          </a:stretch>
        </p:blipFill>
        <p:spPr>
          <a:xfrm>
            <a:off x="2911255" y="2400209"/>
            <a:ext cx="6348010" cy="2057578"/>
          </a:xfrm>
          <a:prstGeom prst="rect">
            <a:avLst/>
          </a:prstGeom>
        </p:spPr>
      </p:pic>
      <p:sp>
        <p:nvSpPr>
          <p:cNvPr id="5" name="TextBox 4">
            <a:extLst>
              <a:ext uri="{FF2B5EF4-FFF2-40B4-BE49-F238E27FC236}">
                <a16:creationId xmlns:a16="http://schemas.microsoft.com/office/drawing/2014/main" id="{9D819956-5BA1-8049-259D-3815FDBD88D8}"/>
              </a:ext>
            </a:extLst>
          </p:cNvPr>
          <p:cNvSpPr txBox="1"/>
          <p:nvPr/>
        </p:nvSpPr>
        <p:spPr>
          <a:xfrm>
            <a:off x="450460" y="3044279"/>
            <a:ext cx="2028119" cy="769441"/>
          </a:xfrm>
          <a:prstGeom prst="rect">
            <a:avLst/>
          </a:prstGeom>
          <a:noFill/>
        </p:spPr>
        <p:txBody>
          <a:bodyPr wrap="none" rtlCol="0">
            <a:spAutoFit/>
          </a:bodyPr>
          <a:lstStyle/>
          <a:p>
            <a:r>
              <a:rPr lang="en-US" sz="4400" dirty="0">
                <a:latin typeface="Myriad Pro Light"/>
              </a:rPr>
              <a:t>Security</a:t>
            </a:r>
          </a:p>
        </p:txBody>
      </p:sp>
      <p:sp>
        <p:nvSpPr>
          <p:cNvPr id="6" name="TextBox 5">
            <a:extLst>
              <a:ext uri="{FF2B5EF4-FFF2-40B4-BE49-F238E27FC236}">
                <a16:creationId xmlns:a16="http://schemas.microsoft.com/office/drawing/2014/main" id="{B004FA45-0ACF-8B8C-A6BC-C51D481E8E0E}"/>
              </a:ext>
            </a:extLst>
          </p:cNvPr>
          <p:cNvSpPr txBox="1"/>
          <p:nvPr/>
        </p:nvSpPr>
        <p:spPr>
          <a:xfrm>
            <a:off x="9366475" y="3044278"/>
            <a:ext cx="2347117" cy="769441"/>
          </a:xfrm>
          <a:prstGeom prst="rect">
            <a:avLst/>
          </a:prstGeom>
          <a:noFill/>
        </p:spPr>
        <p:txBody>
          <a:bodyPr wrap="none" rtlCol="0">
            <a:spAutoFit/>
          </a:bodyPr>
          <a:lstStyle/>
          <a:p>
            <a:r>
              <a:rPr lang="en-US" sz="4400" dirty="0">
                <a:latin typeface="Myriad Pro Light"/>
              </a:rPr>
              <a:t>Licensing</a:t>
            </a:r>
          </a:p>
        </p:txBody>
      </p:sp>
    </p:spTree>
    <p:extLst>
      <p:ext uri="{BB962C8B-B14F-4D97-AF65-F5344CB8AC3E}">
        <p14:creationId xmlns:p14="http://schemas.microsoft.com/office/powerpoint/2010/main" val="722549552"/>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dirty="0"/>
              <a:t>User Licensing in D365FO in 2025</a:t>
            </a:r>
          </a:p>
        </p:txBody>
      </p:sp>
      <p:graphicFrame>
        <p:nvGraphicFramePr>
          <p:cNvPr id="5" name="Text Placeholder 2">
            <a:extLst>
              <a:ext uri="{FF2B5EF4-FFF2-40B4-BE49-F238E27FC236}">
                <a16:creationId xmlns:a16="http://schemas.microsoft.com/office/drawing/2014/main" id="{E78D7D9B-FE69-82BA-3122-5FB2B59E57AC}"/>
              </a:ext>
            </a:extLst>
          </p:cNvPr>
          <p:cNvGraphicFramePr>
            <a:graphicFrameLocks noGrp="1"/>
          </p:cNvGraphicFramePr>
          <p:nvPr>
            <p:ph idx="1"/>
            <p:extLst>
              <p:ext uri="{D42A27DB-BD31-4B8C-83A1-F6EECF244321}">
                <p14:modId xmlns:p14="http://schemas.microsoft.com/office/powerpoint/2010/main" val="1273625590"/>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9065016"/>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Pre-October 2019 Licensing Model</a:t>
            </a:r>
          </a:p>
        </p:txBody>
      </p:sp>
      <p:pic>
        <p:nvPicPr>
          <p:cNvPr id="4" name="Content Placeholder 1" descr="Graphical user interface&#10;&#10;Description automatically generated">
            <a:extLst>
              <a:ext uri="{FF2B5EF4-FFF2-40B4-BE49-F238E27FC236}">
                <a16:creationId xmlns:a16="http://schemas.microsoft.com/office/drawing/2014/main" id="{2BBFC330-2348-0BC3-5EB5-9F05C2E64A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98663" y="1782763"/>
            <a:ext cx="8439150" cy="3962400"/>
          </a:xfrm>
          <a:prstGeom prst="rect">
            <a:avLst/>
          </a:prstGeom>
        </p:spPr>
      </p:pic>
    </p:spTree>
    <p:extLst>
      <p:ext uri="{BB962C8B-B14F-4D97-AF65-F5344CB8AC3E}">
        <p14:creationId xmlns:p14="http://schemas.microsoft.com/office/powerpoint/2010/main" val="460679343"/>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sz="4400" dirty="0"/>
              <a:t>Post-October 2019 Licensing Model</a:t>
            </a:r>
            <a:endParaRPr lang="en-US" dirty="0"/>
          </a:p>
        </p:txBody>
      </p:sp>
      <p:pic>
        <p:nvPicPr>
          <p:cNvPr id="6" name="Picture 5">
            <a:extLst>
              <a:ext uri="{FF2B5EF4-FFF2-40B4-BE49-F238E27FC236}">
                <a16:creationId xmlns:a16="http://schemas.microsoft.com/office/drawing/2014/main" id="{5A250011-3033-DB52-3431-EBB771BBA5D8}"/>
              </a:ext>
            </a:extLst>
          </p:cNvPr>
          <p:cNvPicPr>
            <a:picLocks noChangeAspect="1"/>
          </p:cNvPicPr>
          <p:nvPr/>
        </p:nvPicPr>
        <p:blipFill>
          <a:blip r:embed="rId2"/>
          <a:stretch>
            <a:fillRect/>
          </a:stretch>
        </p:blipFill>
        <p:spPr>
          <a:xfrm>
            <a:off x="1322438" y="1334785"/>
            <a:ext cx="9754961" cy="4324954"/>
          </a:xfrm>
          <a:prstGeom prst="rect">
            <a:avLst/>
          </a:prstGeom>
        </p:spPr>
      </p:pic>
    </p:spTree>
    <p:extLst>
      <p:ext uri="{BB962C8B-B14F-4D97-AF65-F5344CB8AC3E}">
        <p14:creationId xmlns:p14="http://schemas.microsoft.com/office/powerpoint/2010/main" val="227114268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14A1D2-0CE1-68D0-33EC-72E914650C72}"/>
              </a:ext>
            </a:extLst>
          </p:cNvPr>
          <p:cNvSpPr>
            <a:spLocks noGrp="1"/>
          </p:cNvSpPr>
          <p:nvPr>
            <p:ph type="title"/>
          </p:nvPr>
        </p:nvSpPr>
        <p:spPr>
          <a:xfrm>
            <a:off x="672128" y="1935162"/>
            <a:ext cx="7953981" cy="1351952"/>
          </a:xfrm>
        </p:spPr>
        <p:txBody>
          <a:bodyPr/>
          <a:lstStyle/>
          <a:p>
            <a:r>
              <a:rPr lang="en-US" dirty="0"/>
              <a:t>Security Model Overview</a:t>
            </a:r>
          </a:p>
        </p:txBody>
      </p:sp>
    </p:spTree>
    <p:extLst>
      <p:ext uri="{BB962C8B-B14F-4D97-AF65-F5344CB8AC3E}">
        <p14:creationId xmlns:p14="http://schemas.microsoft.com/office/powerpoint/2010/main" val="216614244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B2290-873E-21B5-3837-A3A88B8A38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48879D-C1AE-ED17-21F5-029BCBF456C9}"/>
              </a:ext>
            </a:extLst>
          </p:cNvPr>
          <p:cNvSpPr>
            <a:spLocks noGrp="1"/>
          </p:cNvSpPr>
          <p:nvPr>
            <p:ph type="title"/>
          </p:nvPr>
        </p:nvSpPr>
        <p:spPr/>
        <p:txBody>
          <a:bodyPr wrap="square" anchor="ctr">
            <a:normAutofit/>
          </a:bodyPr>
          <a:lstStyle/>
          <a:p>
            <a:r>
              <a:rPr lang="en-US" sz="3700"/>
              <a:t>Where Did We Come From?</a:t>
            </a:r>
          </a:p>
        </p:txBody>
      </p:sp>
      <p:sp>
        <p:nvSpPr>
          <p:cNvPr id="5" name="Content Placeholder 4">
            <a:extLst>
              <a:ext uri="{FF2B5EF4-FFF2-40B4-BE49-F238E27FC236}">
                <a16:creationId xmlns:a16="http://schemas.microsoft.com/office/drawing/2014/main" id="{9D2292FC-167B-B300-419F-F407FB99141C}"/>
              </a:ext>
            </a:extLst>
          </p:cNvPr>
          <p:cNvSpPr>
            <a:spLocks noGrp="1"/>
          </p:cNvSpPr>
          <p:nvPr>
            <p:ph idx="1"/>
          </p:nvPr>
        </p:nvSpPr>
        <p:spPr>
          <a:xfrm>
            <a:off x="731836" y="1668462"/>
            <a:ext cx="8625588" cy="4190999"/>
          </a:xfrm>
        </p:spPr>
        <p:txBody>
          <a:bodyPr wrap="square">
            <a:normAutofit/>
          </a:bodyPr>
          <a:lstStyle/>
          <a:p>
            <a:pPr marL="582873" indent="-582873" defTabSz="1398895">
              <a:defRPr/>
            </a:pPr>
            <a:r>
              <a:rPr lang="en-US" sz="2800"/>
              <a:t>License requirement came from entry point attributes</a:t>
            </a:r>
          </a:p>
          <a:p>
            <a:pPr marL="1049171" lvl="1" indent="-582873" defTabSz="1398895">
              <a:defRPr/>
            </a:pPr>
            <a:r>
              <a:rPr lang="en-US"/>
              <a:t>ViewUserLicense</a:t>
            </a:r>
          </a:p>
          <a:p>
            <a:pPr marL="1049171" lvl="1" indent="-582873" defTabSz="1398895">
              <a:defRPr/>
            </a:pPr>
            <a:r>
              <a:rPr lang="en-US"/>
              <a:t>MaintainUserLicense</a:t>
            </a:r>
          </a:p>
          <a:p>
            <a:pPr marL="1049171" lvl="1" indent="-582873" defTabSz="1398895">
              <a:defRPr/>
            </a:pPr>
            <a:endParaRPr lang="en-US"/>
          </a:p>
          <a:p>
            <a:pPr marL="582873" indent="-582873" defTabSz="1398895">
              <a:defRPr/>
            </a:pPr>
            <a:r>
              <a:rPr lang="en-US" sz="2800"/>
              <a:t>Privileges assigned to a user determined license SKU requirements</a:t>
            </a:r>
          </a:p>
          <a:p>
            <a:pPr marL="1049171" lvl="1" indent="-582873" defTabSz="1398895">
              <a:defRPr/>
            </a:pPr>
            <a:r>
              <a:rPr lang="en-US"/>
              <a:t>Finance, SCM, Commerce, Project Ops, HR</a:t>
            </a:r>
          </a:p>
        </p:txBody>
      </p:sp>
      <p:pic>
        <p:nvPicPr>
          <p:cNvPr id="2" name="Picture 1" descr="A screenshot of a computer&#10;&#10;Description automatically generated with low confidence">
            <a:extLst>
              <a:ext uri="{FF2B5EF4-FFF2-40B4-BE49-F238E27FC236}">
                <a16:creationId xmlns:a16="http://schemas.microsoft.com/office/drawing/2014/main" id="{B88A2FDE-DDDE-920E-4B91-CEB61C6832A0}"/>
              </a:ext>
            </a:extLst>
          </p:cNvPr>
          <p:cNvPicPr>
            <a:picLocks noChangeAspect="1"/>
          </p:cNvPicPr>
          <p:nvPr/>
        </p:nvPicPr>
        <p:blipFill>
          <a:blip r:embed="rId2">
            <a:extLst>
              <a:ext uri="{28A0092B-C50C-407E-A947-70E740481C1C}">
                <a14:useLocalDpi xmlns:a14="http://schemas.microsoft.com/office/drawing/2010/main" val="0"/>
              </a:ext>
            </a:extLst>
          </a:blip>
          <a:srcRect t="10488" r="2" b="2078"/>
          <a:stretch>
            <a:fillRect/>
          </a:stretch>
        </p:blipFill>
        <p:spPr>
          <a:xfrm>
            <a:off x="9547924" y="1668462"/>
            <a:ext cx="2156396" cy="4190999"/>
          </a:xfrm>
          <a:prstGeom prst="rect">
            <a:avLst/>
          </a:prstGeom>
          <a:noFill/>
        </p:spPr>
      </p:pic>
    </p:spTree>
    <p:extLst>
      <p:ext uri="{BB962C8B-B14F-4D97-AF65-F5344CB8AC3E}">
        <p14:creationId xmlns:p14="http://schemas.microsoft.com/office/powerpoint/2010/main" val="153021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C7218-E25E-945D-6053-8770B48297B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D5FB78D-54B0-02DA-79C3-FAE07456930A}"/>
              </a:ext>
            </a:extLst>
          </p:cNvPr>
          <p:cNvSpPr>
            <a:spLocks noGrp="1"/>
          </p:cNvSpPr>
          <p:nvPr>
            <p:ph type="title"/>
          </p:nvPr>
        </p:nvSpPr>
        <p:spPr/>
        <p:txBody>
          <a:bodyPr wrap="square" anchor="ctr">
            <a:normAutofit/>
          </a:bodyPr>
          <a:lstStyle/>
          <a:p>
            <a:r>
              <a:rPr lang="en-US" sz="3700"/>
              <a:t>Where Are We Now?</a:t>
            </a:r>
          </a:p>
        </p:txBody>
      </p:sp>
      <p:sp>
        <p:nvSpPr>
          <p:cNvPr id="5" name="Content Placeholder 4">
            <a:extLst>
              <a:ext uri="{FF2B5EF4-FFF2-40B4-BE49-F238E27FC236}">
                <a16:creationId xmlns:a16="http://schemas.microsoft.com/office/drawing/2014/main" id="{99C22B20-B57A-3E83-3417-11CFB3368756}"/>
              </a:ext>
            </a:extLst>
          </p:cNvPr>
          <p:cNvSpPr>
            <a:spLocks noGrp="1"/>
          </p:cNvSpPr>
          <p:nvPr>
            <p:ph idx="1"/>
          </p:nvPr>
        </p:nvSpPr>
        <p:spPr>
          <a:xfrm>
            <a:off x="212996" y="1509437"/>
            <a:ext cx="5390992" cy="4190999"/>
          </a:xfrm>
        </p:spPr>
        <p:txBody>
          <a:bodyPr wrap="square">
            <a:normAutofit/>
          </a:bodyPr>
          <a:lstStyle/>
          <a:p>
            <a:pPr marL="582873" indent="-582873" defTabSz="1398895">
              <a:defRPr/>
            </a:pPr>
            <a:r>
              <a:rPr lang="en-US" sz="2500" dirty="0"/>
              <a:t>All license calculation is done by Power Platform Admin Center (PPAC)</a:t>
            </a:r>
          </a:p>
          <a:p>
            <a:pPr defTabSz="1398895">
              <a:defRPr/>
            </a:pPr>
            <a:endParaRPr lang="en-US" sz="2500" dirty="0"/>
          </a:p>
          <a:p>
            <a:pPr marL="1049171" lvl="1" indent="-582873" defTabSz="1398895">
              <a:defRPr/>
            </a:pPr>
            <a:r>
              <a:rPr lang="en-US" sz="2500" dirty="0"/>
              <a:t>Data is pushed to D365F&amp;O and LCS</a:t>
            </a:r>
          </a:p>
          <a:p>
            <a:pPr marL="1049171" lvl="1" indent="-582873" defTabSz="1398895">
              <a:defRPr/>
            </a:pPr>
            <a:endParaRPr lang="en-US" sz="2500" dirty="0"/>
          </a:p>
          <a:p>
            <a:pPr marL="1049171" lvl="1" indent="-582873" defTabSz="1398895">
              <a:defRPr/>
            </a:pPr>
            <a:r>
              <a:rPr lang="en-US" sz="2500" dirty="0"/>
              <a:t>PPAC is source of truth</a:t>
            </a:r>
          </a:p>
          <a:p>
            <a:pPr marL="1049171" lvl="1" indent="-582873" defTabSz="1398895">
              <a:defRPr/>
            </a:pPr>
            <a:endParaRPr lang="en-US" sz="2500" dirty="0"/>
          </a:p>
          <a:p>
            <a:pPr marL="1049171" lvl="1" indent="-582873" defTabSz="1398895">
              <a:defRPr/>
            </a:pPr>
            <a:r>
              <a:rPr lang="en-US" sz="2500" dirty="0"/>
              <a:t>Current refresh 24 hours</a:t>
            </a:r>
          </a:p>
          <a:p>
            <a:pPr marL="582873" indent="-582873" defTabSz="1398895">
              <a:defRPr/>
            </a:pPr>
            <a:endParaRPr lang="en-US" sz="2500" dirty="0"/>
          </a:p>
        </p:txBody>
      </p:sp>
      <p:pic>
        <p:nvPicPr>
          <p:cNvPr id="6" name="Picture 5">
            <a:extLst>
              <a:ext uri="{FF2B5EF4-FFF2-40B4-BE49-F238E27FC236}">
                <a16:creationId xmlns:a16="http://schemas.microsoft.com/office/drawing/2014/main" id="{C59A74E2-DDD0-51DC-1226-AA69BC35A390}"/>
              </a:ext>
            </a:extLst>
          </p:cNvPr>
          <p:cNvPicPr>
            <a:picLocks noChangeAspect="1"/>
          </p:cNvPicPr>
          <p:nvPr/>
        </p:nvPicPr>
        <p:blipFill>
          <a:blip r:embed="rId2"/>
          <a:stretch>
            <a:fillRect/>
          </a:stretch>
        </p:blipFill>
        <p:spPr>
          <a:xfrm>
            <a:off x="5390992" y="2024924"/>
            <a:ext cx="6832487" cy="3160024"/>
          </a:xfrm>
          <a:prstGeom prst="rect">
            <a:avLst/>
          </a:prstGeom>
          <a:noFill/>
        </p:spPr>
      </p:pic>
    </p:spTree>
    <p:extLst>
      <p:ext uri="{BB962C8B-B14F-4D97-AF65-F5344CB8AC3E}">
        <p14:creationId xmlns:p14="http://schemas.microsoft.com/office/powerpoint/2010/main" val="1372069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E3C71-880C-B459-6B24-6F2A25A5961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D4845DD-4220-0105-865F-1A9EB115F4C1}"/>
              </a:ext>
            </a:extLst>
          </p:cNvPr>
          <p:cNvSpPr>
            <a:spLocks noGrp="1"/>
          </p:cNvSpPr>
          <p:nvPr>
            <p:ph type="title"/>
          </p:nvPr>
        </p:nvSpPr>
        <p:spPr/>
        <p:txBody>
          <a:bodyPr/>
          <a:lstStyle/>
          <a:p>
            <a:r>
              <a:rPr lang="en-US" dirty="0"/>
              <a:t>License Hierarchy</a:t>
            </a:r>
          </a:p>
        </p:txBody>
      </p:sp>
      <p:sp>
        <p:nvSpPr>
          <p:cNvPr id="5" name="Content Placeholder 4">
            <a:extLst>
              <a:ext uri="{FF2B5EF4-FFF2-40B4-BE49-F238E27FC236}">
                <a16:creationId xmlns:a16="http://schemas.microsoft.com/office/drawing/2014/main" id="{92B5321A-8CE0-07BE-32E2-9F845A9283D0}"/>
              </a:ext>
            </a:extLst>
          </p:cNvPr>
          <p:cNvSpPr>
            <a:spLocks noGrp="1"/>
          </p:cNvSpPr>
          <p:nvPr>
            <p:ph type="body" sz="quarter" idx="10"/>
          </p:nvPr>
        </p:nvSpPr>
        <p:spPr>
          <a:xfrm>
            <a:off x="713361" y="1595360"/>
            <a:ext cx="4684329" cy="4035501"/>
          </a:xfrm>
        </p:spPr>
        <p:txBody>
          <a:bodyPr>
            <a:noAutofit/>
          </a:bodyPr>
          <a:lstStyle/>
          <a:p>
            <a:pPr marL="582873" indent="-582873" defTabSz="1398895">
              <a:defRPr/>
            </a:pPr>
            <a:r>
              <a:rPr lang="en-US" sz="2448" dirty="0">
                <a:latin typeface="Segoe UI"/>
              </a:rPr>
              <a:t>Each license has a ‘Priority’</a:t>
            </a:r>
          </a:p>
          <a:p>
            <a:pPr marL="1049171" lvl="1" indent="-582873" defTabSz="1398895">
              <a:defRPr/>
            </a:pPr>
            <a:r>
              <a:rPr lang="en-US" sz="2400" dirty="0">
                <a:latin typeface="Segoe UI"/>
              </a:rPr>
              <a:t>The highest priority license of a user access must be the base license</a:t>
            </a:r>
          </a:p>
          <a:p>
            <a:pPr marL="1049171" lvl="1" indent="-582873" defTabSz="1398895">
              <a:defRPr/>
            </a:pPr>
            <a:endParaRPr lang="en-US" dirty="0">
              <a:latin typeface="Segoe UI"/>
            </a:endParaRPr>
          </a:p>
          <a:p>
            <a:pPr marL="582873" indent="-582873" defTabSz="1398895">
              <a:defRPr/>
            </a:pPr>
            <a:r>
              <a:rPr lang="en-US" sz="2448" dirty="0">
                <a:latin typeface="Segoe UI"/>
              </a:rPr>
              <a:t>Some have a ‘</a:t>
            </a:r>
            <a:r>
              <a:rPr lang="en-US" sz="2448" dirty="0" err="1">
                <a:latin typeface="Segoe UI"/>
              </a:rPr>
              <a:t>GroupName</a:t>
            </a:r>
            <a:r>
              <a:rPr lang="en-US" sz="2448" dirty="0">
                <a:latin typeface="Segoe UI"/>
              </a:rPr>
              <a:t>’ – which categorizes the license SKUs into groups that are of a similar level</a:t>
            </a:r>
          </a:p>
          <a:p>
            <a:pPr marL="1049171" lvl="1" indent="-582873" defTabSz="1398895">
              <a:defRPr/>
            </a:pPr>
            <a:r>
              <a:rPr lang="en-US" sz="2000" dirty="0">
                <a:latin typeface="Segoe UI"/>
              </a:rPr>
              <a:t>Dark Blue – Fin, SCM, Comm</a:t>
            </a:r>
          </a:p>
          <a:p>
            <a:pPr marL="1049171" lvl="1" indent="-582873" defTabSz="1398895">
              <a:defRPr/>
            </a:pPr>
            <a:r>
              <a:rPr lang="en-US" sz="2000" dirty="0">
                <a:latin typeface="Segoe UI"/>
              </a:rPr>
              <a:t>Light Blue – </a:t>
            </a:r>
            <a:r>
              <a:rPr lang="en-US" sz="2000" dirty="0" err="1">
                <a:latin typeface="Segoe UI"/>
              </a:rPr>
              <a:t>Proj</a:t>
            </a:r>
            <a:r>
              <a:rPr lang="en-US" sz="2000" dirty="0">
                <a:latin typeface="Segoe UI"/>
              </a:rPr>
              <a:t> Ops, HR</a:t>
            </a:r>
          </a:p>
          <a:p>
            <a:pPr marL="1049171" lvl="1" indent="-582873" defTabSz="1398895">
              <a:defRPr/>
            </a:pPr>
            <a:r>
              <a:rPr lang="en-US" sz="2000" dirty="0">
                <a:latin typeface="Segoe UI"/>
              </a:rPr>
              <a:t>Yellow – No group</a:t>
            </a:r>
          </a:p>
        </p:txBody>
      </p:sp>
      <p:graphicFrame>
        <p:nvGraphicFramePr>
          <p:cNvPr id="2" name="Diagram 1">
            <a:extLst>
              <a:ext uri="{FF2B5EF4-FFF2-40B4-BE49-F238E27FC236}">
                <a16:creationId xmlns:a16="http://schemas.microsoft.com/office/drawing/2014/main" id="{A7800ED2-5E6A-1C9A-F7B0-384ADE9D03ED}"/>
              </a:ext>
            </a:extLst>
          </p:cNvPr>
          <p:cNvGraphicFramePr/>
          <p:nvPr>
            <p:extLst>
              <p:ext uri="{D42A27DB-BD31-4B8C-83A1-F6EECF244321}">
                <p14:modId xmlns:p14="http://schemas.microsoft.com/office/powerpoint/2010/main" val="3858731968"/>
              </p:ext>
            </p:extLst>
          </p:nvPr>
        </p:nvGraphicFramePr>
        <p:xfrm>
          <a:off x="5915931" y="1595360"/>
          <a:ext cx="6126685" cy="43559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426590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FBACB-BCA8-E5A7-DC4B-EAF1A8D72E2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7FDE25F-1CA7-92BB-F156-06AE406AE924}"/>
              </a:ext>
            </a:extLst>
          </p:cNvPr>
          <p:cNvSpPr>
            <a:spLocks noGrp="1"/>
          </p:cNvSpPr>
          <p:nvPr>
            <p:ph type="title"/>
          </p:nvPr>
        </p:nvSpPr>
        <p:spPr/>
        <p:txBody>
          <a:bodyPr/>
          <a:lstStyle/>
          <a:p>
            <a:r>
              <a:rPr lang="en-US" dirty="0"/>
              <a:t>Licensing Methodology Changes</a:t>
            </a:r>
          </a:p>
        </p:txBody>
      </p:sp>
      <p:sp>
        <p:nvSpPr>
          <p:cNvPr id="5" name="Content Placeholder 4">
            <a:extLst>
              <a:ext uri="{FF2B5EF4-FFF2-40B4-BE49-F238E27FC236}">
                <a16:creationId xmlns:a16="http://schemas.microsoft.com/office/drawing/2014/main" id="{8B15A8FD-8A41-EAB5-219C-2B8D3B011AFB}"/>
              </a:ext>
            </a:extLst>
          </p:cNvPr>
          <p:cNvSpPr>
            <a:spLocks noGrp="1"/>
          </p:cNvSpPr>
          <p:nvPr>
            <p:ph type="body" sz="quarter" idx="10"/>
          </p:nvPr>
        </p:nvSpPr>
        <p:spPr>
          <a:xfrm>
            <a:off x="713045" y="1263764"/>
            <a:ext cx="11445460" cy="4825537"/>
          </a:xfrm>
        </p:spPr>
        <p:txBody>
          <a:bodyPr>
            <a:normAutofit fontScale="77500" lnSpcReduction="20000"/>
          </a:bodyPr>
          <a:lstStyle/>
          <a:p>
            <a:pPr marL="582873" indent="-582873" defTabSz="1398895" fontAlgn="base">
              <a:defRPr/>
            </a:pPr>
            <a:r>
              <a:rPr lang="en-US" sz="3800" dirty="0">
                <a:latin typeface="Segoe UI"/>
              </a:rPr>
              <a:t>Objects themselves drive all license requirements</a:t>
            </a:r>
          </a:p>
          <a:p>
            <a:pPr marL="582873" indent="-582873" defTabSz="1398895" fontAlgn="base">
              <a:defRPr/>
            </a:pPr>
            <a:endParaRPr lang="en-US" sz="3800" dirty="0">
              <a:latin typeface="Segoe UI"/>
            </a:endParaRPr>
          </a:p>
          <a:p>
            <a:pPr marL="582873" indent="-582873" defTabSz="1398895" fontAlgn="base">
              <a:defRPr/>
            </a:pPr>
            <a:r>
              <a:rPr lang="en-US" sz="3800" dirty="0">
                <a:latin typeface="Segoe UI"/>
              </a:rPr>
              <a:t>License Objects:</a:t>
            </a:r>
          </a:p>
          <a:p>
            <a:pPr marL="1049171" lvl="1" indent="-582873" defTabSz="1398895" fontAlgn="base">
              <a:defRPr/>
            </a:pPr>
            <a:r>
              <a:rPr lang="en-US" dirty="0">
                <a:latin typeface="Segoe UI"/>
              </a:rPr>
              <a:t>Menu Items </a:t>
            </a:r>
          </a:p>
          <a:p>
            <a:pPr marL="1049171" lvl="1" indent="-582873" defTabSz="1398895" fontAlgn="base">
              <a:defRPr/>
            </a:pPr>
            <a:r>
              <a:rPr lang="en-US" dirty="0">
                <a:latin typeface="Segoe UI"/>
              </a:rPr>
              <a:t>Service Operations (new)</a:t>
            </a:r>
          </a:p>
          <a:p>
            <a:pPr marL="1049171" lvl="1" indent="-582873" defTabSz="1398895" fontAlgn="base">
              <a:defRPr/>
            </a:pPr>
            <a:r>
              <a:rPr lang="en-US" dirty="0">
                <a:latin typeface="Segoe UI"/>
              </a:rPr>
              <a:t>Data Entities (new)</a:t>
            </a:r>
          </a:p>
          <a:p>
            <a:pPr marL="1049171" lvl="1" indent="-582873" defTabSz="1398895" fontAlgn="base">
              <a:defRPr/>
            </a:pPr>
            <a:r>
              <a:rPr lang="en-US" dirty="0">
                <a:latin typeface="Segoe UI"/>
              </a:rPr>
              <a:t>Data Entity Methods (new)</a:t>
            </a:r>
          </a:p>
          <a:p>
            <a:pPr marL="1049171" lvl="1" indent="-582873" defTabSz="1398895" fontAlgn="base">
              <a:defRPr/>
            </a:pPr>
            <a:endParaRPr lang="en-US" dirty="0">
              <a:latin typeface="Segoe UI"/>
            </a:endParaRPr>
          </a:p>
          <a:p>
            <a:pPr marL="582873" indent="-582873" defTabSz="1398895" fontAlgn="base">
              <a:defRPr/>
            </a:pPr>
            <a:r>
              <a:rPr lang="en-US" dirty="0">
                <a:latin typeface="Segoe UI"/>
              </a:rPr>
              <a:t>Read permission = Team Member</a:t>
            </a:r>
          </a:p>
          <a:p>
            <a:pPr marL="1049171" lvl="1" indent="-582873" defTabSz="1398895" fontAlgn="base">
              <a:defRPr/>
            </a:pPr>
            <a:r>
              <a:rPr lang="en-US" dirty="0">
                <a:latin typeface="Segoe UI"/>
              </a:rPr>
              <a:t>Unless ‘</a:t>
            </a:r>
            <a:r>
              <a:rPr lang="en-US" dirty="0" err="1">
                <a:latin typeface="Segoe UI"/>
              </a:rPr>
              <a:t>EnforceReadPermission</a:t>
            </a:r>
            <a:r>
              <a:rPr lang="en-US" dirty="0">
                <a:latin typeface="Segoe UI"/>
              </a:rPr>
              <a:t>’ = 1</a:t>
            </a:r>
          </a:p>
          <a:p>
            <a:pPr marL="1049171" lvl="1" indent="-582873" defTabSz="1398895" fontAlgn="base">
              <a:defRPr/>
            </a:pPr>
            <a:endParaRPr lang="en-US" dirty="0">
              <a:latin typeface="Segoe UI"/>
            </a:endParaRPr>
          </a:p>
          <a:p>
            <a:pPr marL="582873" indent="-582873" defTabSz="1398895" fontAlgn="base">
              <a:defRPr/>
            </a:pPr>
            <a:r>
              <a:rPr lang="en-US" dirty="0">
                <a:latin typeface="Segoe UI"/>
              </a:rPr>
              <a:t>Write permission = </a:t>
            </a:r>
            <a:r>
              <a:rPr lang="en-US" dirty="0" err="1">
                <a:latin typeface="Segoe UI"/>
              </a:rPr>
              <a:t>LicensingElementRequiringEntitlement</a:t>
            </a:r>
            <a:endParaRPr lang="en-US" dirty="0">
              <a:latin typeface="Segoe UI"/>
            </a:endParaRPr>
          </a:p>
          <a:p>
            <a:pPr marL="1049171" lvl="1" indent="-582873" defTabSz="1398895" fontAlgn="base">
              <a:defRPr/>
            </a:pPr>
            <a:r>
              <a:rPr lang="en-US" dirty="0">
                <a:latin typeface="Segoe UI"/>
              </a:rPr>
              <a:t>Includes Update, Create, Delete access</a:t>
            </a:r>
          </a:p>
        </p:txBody>
      </p:sp>
    </p:spTree>
    <p:extLst>
      <p:ext uri="{BB962C8B-B14F-4D97-AF65-F5344CB8AC3E}">
        <p14:creationId xmlns:p14="http://schemas.microsoft.com/office/powerpoint/2010/main" val="1182793283"/>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C235D-AE2C-FC32-00B1-B841300F06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3EAADC8-7AE1-90E6-17B6-95DBEAB440CB}"/>
              </a:ext>
            </a:extLst>
          </p:cNvPr>
          <p:cNvSpPr>
            <a:spLocks noGrp="1"/>
          </p:cNvSpPr>
          <p:nvPr>
            <p:ph type="title"/>
          </p:nvPr>
        </p:nvSpPr>
        <p:spPr/>
        <p:txBody>
          <a:bodyPr wrap="square" anchor="ctr">
            <a:normAutofit/>
          </a:bodyPr>
          <a:lstStyle/>
          <a:p>
            <a:r>
              <a:rPr lang="en-US" sz="3700"/>
              <a:t>Object Level Analysis</a:t>
            </a:r>
          </a:p>
        </p:txBody>
      </p:sp>
      <p:sp>
        <p:nvSpPr>
          <p:cNvPr id="5" name="Content Placeholder 4">
            <a:extLst>
              <a:ext uri="{FF2B5EF4-FFF2-40B4-BE49-F238E27FC236}">
                <a16:creationId xmlns:a16="http://schemas.microsoft.com/office/drawing/2014/main" id="{BD779615-A9BB-DDF8-FC10-5338C3A8C8E1}"/>
              </a:ext>
            </a:extLst>
          </p:cNvPr>
          <p:cNvSpPr>
            <a:spLocks noGrp="1"/>
          </p:cNvSpPr>
          <p:nvPr>
            <p:ph idx="1"/>
          </p:nvPr>
        </p:nvSpPr>
        <p:spPr>
          <a:xfrm>
            <a:off x="731836" y="1668462"/>
            <a:ext cx="5390992" cy="4190999"/>
          </a:xfrm>
        </p:spPr>
        <p:txBody>
          <a:bodyPr wrap="square">
            <a:normAutofit/>
          </a:bodyPr>
          <a:lstStyle/>
          <a:p>
            <a:pPr marL="582873" indent="-582873" defTabSz="1398895">
              <a:defRPr/>
            </a:pPr>
            <a:r>
              <a:rPr lang="en-US" sz="2800" dirty="0"/>
              <a:t>In 10.0.43 and 10.0.44, there are new licensing tables that contain detailed information on license requirements</a:t>
            </a:r>
          </a:p>
          <a:p>
            <a:pPr marL="582873" indent="-582873" defTabSz="1398895">
              <a:defRPr/>
            </a:pPr>
            <a:r>
              <a:rPr lang="en-US" sz="2800" b="1" dirty="0" err="1"/>
              <a:t>LicensingAllSKUs</a:t>
            </a:r>
            <a:endParaRPr lang="en-US" sz="2800" b="1" dirty="0"/>
          </a:p>
          <a:p>
            <a:pPr marL="1049171" lvl="1" indent="-582873" defTabSz="1398895">
              <a:defRPr/>
            </a:pPr>
            <a:r>
              <a:rPr lang="en-US" dirty="0"/>
              <a:t>Stores all current licenses and their priority ranking</a:t>
            </a:r>
          </a:p>
        </p:txBody>
      </p:sp>
      <p:pic>
        <p:nvPicPr>
          <p:cNvPr id="2" name="Picture 2">
            <a:extLst>
              <a:ext uri="{FF2B5EF4-FFF2-40B4-BE49-F238E27FC236}">
                <a16:creationId xmlns:a16="http://schemas.microsoft.com/office/drawing/2014/main" id="{6557E4F4-1EEF-F2B8-CD3C-35808CD006B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13328" y="2630628"/>
            <a:ext cx="5390992" cy="2266667"/>
          </a:xfrm>
          <a:prstGeom prst="rect">
            <a:avLst/>
          </a:prstGeom>
          <a:solidFill>
            <a:srgbClr val="FFFFFF"/>
          </a:solidFill>
        </p:spPr>
      </p:pic>
    </p:spTree>
    <p:extLst>
      <p:ext uri="{BB962C8B-B14F-4D97-AF65-F5344CB8AC3E}">
        <p14:creationId xmlns:p14="http://schemas.microsoft.com/office/powerpoint/2010/main" val="176103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A57C9-2B05-8099-4CD4-92146D29822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FECF40-EC2B-060C-D60C-BEFADF9AD6AD}"/>
              </a:ext>
            </a:extLst>
          </p:cNvPr>
          <p:cNvSpPr>
            <a:spLocks noGrp="1"/>
          </p:cNvSpPr>
          <p:nvPr>
            <p:ph type="title"/>
          </p:nvPr>
        </p:nvSpPr>
        <p:spPr/>
        <p:txBody>
          <a:bodyPr/>
          <a:lstStyle/>
          <a:p>
            <a:r>
              <a:rPr lang="en-US" sz="4488" dirty="0"/>
              <a:t>Object Level License Analysis</a:t>
            </a:r>
          </a:p>
        </p:txBody>
      </p:sp>
      <p:sp>
        <p:nvSpPr>
          <p:cNvPr id="5" name="Content Placeholder 4">
            <a:extLst>
              <a:ext uri="{FF2B5EF4-FFF2-40B4-BE49-F238E27FC236}">
                <a16:creationId xmlns:a16="http://schemas.microsoft.com/office/drawing/2014/main" id="{0BE75C50-41BC-6521-477D-E7384B562020}"/>
              </a:ext>
            </a:extLst>
          </p:cNvPr>
          <p:cNvSpPr>
            <a:spLocks noGrp="1"/>
          </p:cNvSpPr>
          <p:nvPr>
            <p:ph type="body" sz="quarter" idx="10"/>
          </p:nvPr>
        </p:nvSpPr>
        <p:spPr/>
        <p:txBody>
          <a:bodyPr>
            <a:normAutofit/>
          </a:bodyPr>
          <a:lstStyle/>
          <a:p>
            <a:pPr marL="0" indent="0" defTabSz="1398895">
              <a:buNone/>
              <a:defRPr/>
            </a:pPr>
            <a:r>
              <a:rPr lang="en-US" sz="2856" b="1" dirty="0" err="1">
                <a:latin typeface="Segoe UI"/>
              </a:rPr>
              <a:t>LicensingEntitlementObjects</a:t>
            </a:r>
            <a:endParaRPr lang="en-US" sz="2856" b="1" dirty="0">
              <a:latin typeface="Segoe UI"/>
            </a:endParaRPr>
          </a:p>
          <a:p>
            <a:pPr marL="0" indent="0" defTabSz="1398895">
              <a:buNone/>
              <a:defRPr/>
            </a:pPr>
            <a:endParaRPr lang="en-US" sz="2856" b="1" dirty="0">
              <a:latin typeface="Segoe UI"/>
            </a:endParaRPr>
          </a:p>
          <a:p>
            <a:pPr marL="0" indent="0" defTabSz="1398895">
              <a:buNone/>
              <a:defRPr/>
            </a:pPr>
            <a:endParaRPr lang="en-US" sz="2856" b="1" dirty="0">
              <a:latin typeface="Segoe UI"/>
            </a:endParaRPr>
          </a:p>
          <a:p>
            <a:pPr marL="0" indent="0" defTabSz="1398895">
              <a:buNone/>
              <a:defRPr/>
            </a:pPr>
            <a:endParaRPr lang="en-US" sz="2856" b="1" dirty="0">
              <a:latin typeface="Segoe UI"/>
            </a:endParaRPr>
          </a:p>
          <a:p>
            <a:pPr marL="0" indent="0" defTabSz="1398895">
              <a:buNone/>
              <a:defRPr/>
            </a:pPr>
            <a:r>
              <a:rPr lang="en-US" sz="2856" b="1" dirty="0" err="1">
                <a:latin typeface="Segoe UI"/>
              </a:rPr>
              <a:t>LicensingAllEntitledPermissions</a:t>
            </a:r>
            <a:endParaRPr lang="en-US" sz="2856" b="1" dirty="0">
              <a:latin typeface="Segoe UI"/>
            </a:endParaRPr>
          </a:p>
        </p:txBody>
      </p:sp>
      <p:pic>
        <p:nvPicPr>
          <p:cNvPr id="2" name="Picture 4">
            <a:extLst>
              <a:ext uri="{FF2B5EF4-FFF2-40B4-BE49-F238E27FC236}">
                <a16:creationId xmlns:a16="http://schemas.microsoft.com/office/drawing/2014/main" id="{67440FC3-DB04-0483-E726-2C8E583449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6829" y="3309140"/>
            <a:ext cx="4081349" cy="34414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9AA7861-C3C0-6F4A-D2CE-27C036D9F68E}"/>
              </a:ext>
            </a:extLst>
          </p:cNvPr>
          <p:cNvPicPr>
            <a:picLocks noChangeAspect="1"/>
          </p:cNvPicPr>
          <p:nvPr/>
        </p:nvPicPr>
        <p:blipFill>
          <a:blip r:embed="rId3"/>
          <a:stretch>
            <a:fillRect/>
          </a:stretch>
        </p:blipFill>
        <p:spPr>
          <a:xfrm>
            <a:off x="6702252" y="1167460"/>
            <a:ext cx="5350504" cy="2022608"/>
          </a:xfrm>
          <a:prstGeom prst="rect">
            <a:avLst/>
          </a:prstGeom>
        </p:spPr>
      </p:pic>
    </p:spTree>
    <p:extLst>
      <p:ext uri="{BB962C8B-B14F-4D97-AF65-F5344CB8AC3E}">
        <p14:creationId xmlns:p14="http://schemas.microsoft.com/office/powerpoint/2010/main" val="1580980036"/>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2424E-96DA-B769-8027-72D1E2FBA5E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D52A614-0ACC-57C6-3612-7B11148B6334}"/>
              </a:ext>
            </a:extLst>
          </p:cNvPr>
          <p:cNvSpPr>
            <a:spLocks noGrp="1"/>
          </p:cNvSpPr>
          <p:nvPr>
            <p:ph type="title"/>
          </p:nvPr>
        </p:nvSpPr>
        <p:spPr/>
        <p:txBody>
          <a:bodyPr anchor="ctr">
            <a:normAutofit fontScale="90000"/>
          </a:bodyPr>
          <a:lstStyle/>
          <a:p>
            <a:r>
              <a:rPr lang="en-US" sz="4284"/>
              <a:t>Consolidated Object License Analysis</a:t>
            </a:r>
          </a:p>
        </p:txBody>
      </p:sp>
      <p:sp>
        <p:nvSpPr>
          <p:cNvPr id="2" name="Text Placeholder 1">
            <a:extLst>
              <a:ext uri="{FF2B5EF4-FFF2-40B4-BE49-F238E27FC236}">
                <a16:creationId xmlns:a16="http://schemas.microsoft.com/office/drawing/2014/main" id="{F4B67155-82E6-71A7-C517-AFA0D9711944}"/>
              </a:ext>
            </a:extLst>
          </p:cNvPr>
          <p:cNvSpPr>
            <a:spLocks noGrp="1"/>
          </p:cNvSpPr>
          <p:nvPr>
            <p:ph type="body" sz="quarter" idx="10"/>
          </p:nvPr>
        </p:nvSpPr>
        <p:spPr/>
        <p:txBody>
          <a:bodyPr/>
          <a:lstStyle/>
          <a:p>
            <a:endParaRPr lang="en-US"/>
          </a:p>
        </p:txBody>
      </p:sp>
      <p:pic>
        <p:nvPicPr>
          <p:cNvPr id="3" name="Picture 2">
            <a:extLst>
              <a:ext uri="{FF2B5EF4-FFF2-40B4-BE49-F238E27FC236}">
                <a16:creationId xmlns:a16="http://schemas.microsoft.com/office/drawing/2014/main" id="{4D99C988-26E9-D915-137A-9F706C3A6D18}"/>
              </a:ext>
            </a:extLst>
          </p:cNvPr>
          <p:cNvPicPr>
            <a:picLocks noChangeAspect="1"/>
          </p:cNvPicPr>
          <p:nvPr/>
        </p:nvPicPr>
        <p:blipFill>
          <a:blip r:embed="rId2"/>
          <a:stretch>
            <a:fillRect/>
          </a:stretch>
        </p:blipFill>
        <p:spPr>
          <a:xfrm>
            <a:off x="1265937" y="1363664"/>
            <a:ext cx="9867648" cy="4910784"/>
          </a:xfrm>
          <a:prstGeom prst="rect">
            <a:avLst/>
          </a:prstGeom>
        </p:spPr>
      </p:pic>
    </p:spTree>
    <p:extLst>
      <p:ext uri="{BB962C8B-B14F-4D97-AF65-F5344CB8AC3E}">
        <p14:creationId xmlns:p14="http://schemas.microsoft.com/office/powerpoint/2010/main" val="3644601142"/>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F4E66-3EAF-FDA2-A1F7-0BF825CBA3B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4B547C0-E59D-0927-0838-7A3107739CCE}"/>
              </a:ext>
            </a:extLst>
          </p:cNvPr>
          <p:cNvSpPr>
            <a:spLocks noGrp="1"/>
          </p:cNvSpPr>
          <p:nvPr>
            <p:ph type="title"/>
          </p:nvPr>
        </p:nvSpPr>
        <p:spPr/>
        <p:txBody>
          <a:bodyPr/>
          <a:lstStyle/>
          <a:p>
            <a:r>
              <a:rPr lang="en-US" sz="4896" dirty="0"/>
              <a:t>Object Level License Analysis</a:t>
            </a:r>
          </a:p>
        </p:txBody>
      </p:sp>
      <p:sp>
        <p:nvSpPr>
          <p:cNvPr id="5" name="Content Placeholder 4">
            <a:extLst>
              <a:ext uri="{FF2B5EF4-FFF2-40B4-BE49-F238E27FC236}">
                <a16:creationId xmlns:a16="http://schemas.microsoft.com/office/drawing/2014/main" id="{F8265513-8E8F-E2A4-7D1C-6C82C4512230}"/>
              </a:ext>
            </a:extLst>
          </p:cNvPr>
          <p:cNvSpPr>
            <a:spLocks noGrp="1"/>
          </p:cNvSpPr>
          <p:nvPr>
            <p:ph type="body" sz="quarter" idx="10"/>
          </p:nvPr>
        </p:nvSpPr>
        <p:spPr/>
        <p:txBody>
          <a:bodyPr/>
          <a:lstStyle/>
          <a:p>
            <a:r>
              <a:rPr lang="en-US" dirty="0"/>
              <a:t>Licensing&lt;Role&gt;</a:t>
            </a:r>
            <a:r>
              <a:rPr lang="en-US" dirty="0" err="1"/>
              <a:t>RequirementsSummaryView</a:t>
            </a:r>
            <a:endParaRPr lang="en-US" dirty="0"/>
          </a:p>
          <a:p>
            <a:pPr lvl="1"/>
            <a:r>
              <a:rPr lang="en-US" dirty="0"/>
              <a:t>Duty</a:t>
            </a:r>
          </a:p>
          <a:p>
            <a:pPr lvl="1"/>
            <a:r>
              <a:rPr lang="en-US" dirty="0"/>
              <a:t>Privilege</a:t>
            </a:r>
          </a:p>
        </p:txBody>
      </p:sp>
      <p:pic>
        <p:nvPicPr>
          <p:cNvPr id="2" name="Picture 4">
            <a:extLst>
              <a:ext uri="{FF2B5EF4-FFF2-40B4-BE49-F238E27FC236}">
                <a16:creationId xmlns:a16="http://schemas.microsoft.com/office/drawing/2014/main" id="{3F616ACC-B0BE-EAA4-0640-AD62FE27AA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223" y="3171684"/>
            <a:ext cx="7326027" cy="3209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222589"/>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76D3A-F68B-662E-ACCE-2F78034146D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D9DF3F2-CBF2-1CFA-9639-6C39161DC485}"/>
              </a:ext>
            </a:extLst>
          </p:cNvPr>
          <p:cNvSpPr>
            <a:spLocks noGrp="1"/>
          </p:cNvSpPr>
          <p:nvPr>
            <p:ph type="title"/>
          </p:nvPr>
        </p:nvSpPr>
        <p:spPr/>
        <p:txBody>
          <a:bodyPr/>
          <a:lstStyle/>
          <a:p>
            <a:r>
              <a:rPr lang="en-US" sz="4896" dirty="0"/>
              <a:t>Object Level License Analysis</a:t>
            </a:r>
          </a:p>
        </p:txBody>
      </p:sp>
      <p:sp>
        <p:nvSpPr>
          <p:cNvPr id="5" name="Content Placeholder 4">
            <a:extLst>
              <a:ext uri="{FF2B5EF4-FFF2-40B4-BE49-F238E27FC236}">
                <a16:creationId xmlns:a16="http://schemas.microsoft.com/office/drawing/2014/main" id="{485CB1D9-6776-6D0C-B538-BD07BD4E1CAF}"/>
              </a:ext>
            </a:extLst>
          </p:cNvPr>
          <p:cNvSpPr>
            <a:spLocks noGrp="1"/>
          </p:cNvSpPr>
          <p:nvPr>
            <p:ph type="body" sz="quarter" idx="10"/>
          </p:nvPr>
        </p:nvSpPr>
        <p:spPr/>
        <p:txBody>
          <a:bodyPr/>
          <a:lstStyle/>
          <a:p>
            <a:r>
              <a:rPr lang="en-US" dirty="0" err="1"/>
              <a:t>LicensingUserRequirementsDetailedView</a:t>
            </a:r>
            <a:endParaRPr lang="en-US" dirty="0"/>
          </a:p>
        </p:txBody>
      </p:sp>
      <p:pic>
        <p:nvPicPr>
          <p:cNvPr id="2" name="Picture 2">
            <a:extLst>
              <a:ext uri="{FF2B5EF4-FFF2-40B4-BE49-F238E27FC236}">
                <a16:creationId xmlns:a16="http://schemas.microsoft.com/office/drawing/2014/main" id="{30CB834E-C9FC-D718-7A7E-78A9337313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501" y="2505677"/>
            <a:ext cx="9265471" cy="3862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68783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3EE2C-B390-060E-F37C-CEA5FAF70E19}"/>
              </a:ext>
            </a:extLst>
          </p:cNvPr>
          <p:cNvSpPr>
            <a:spLocks noGrp="1"/>
          </p:cNvSpPr>
          <p:nvPr>
            <p:ph type="title"/>
          </p:nvPr>
        </p:nvSpPr>
        <p:spPr/>
        <p:txBody>
          <a:bodyPr wrap="square" anchor="ctr">
            <a:normAutofit/>
          </a:bodyPr>
          <a:lstStyle/>
          <a:p>
            <a:r>
              <a:rPr lang="en-US" sz="3700"/>
              <a:t>Licensing Overview</a:t>
            </a:r>
          </a:p>
        </p:txBody>
      </p:sp>
      <p:pic>
        <p:nvPicPr>
          <p:cNvPr id="1027" name="Picture 3">
            <a:extLst>
              <a:ext uri="{FF2B5EF4-FFF2-40B4-BE49-F238E27FC236}">
                <a16:creationId xmlns:a16="http://schemas.microsoft.com/office/drawing/2014/main" id="{5CB1838C-778F-299E-974C-4D9EF966615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1836" y="2035795"/>
            <a:ext cx="10972485" cy="3456333"/>
          </a:xfrm>
          <a:prstGeom prst="rect">
            <a:avLst/>
          </a:prstGeom>
          <a:solidFill>
            <a:srgbClr val="FFFFFF"/>
          </a:solidFill>
        </p:spPr>
      </p:pic>
    </p:spTree>
    <p:extLst>
      <p:ext uri="{BB962C8B-B14F-4D97-AF65-F5344CB8AC3E}">
        <p14:creationId xmlns:p14="http://schemas.microsoft.com/office/powerpoint/2010/main" val="56538686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Role Based Security</a:t>
            </a:r>
          </a:p>
        </p:txBody>
      </p:sp>
      <p:graphicFrame>
        <p:nvGraphicFramePr>
          <p:cNvPr id="9" name="Text Placeholder 2">
            <a:extLst>
              <a:ext uri="{FF2B5EF4-FFF2-40B4-BE49-F238E27FC236}">
                <a16:creationId xmlns:a16="http://schemas.microsoft.com/office/drawing/2014/main" id="{D3315B9A-D9C0-091F-8765-28DB67ACCFDF}"/>
              </a:ext>
            </a:extLst>
          </p:cNvPr>
          <p:cNvGraphicFramePr>
            <a:graphicFrameLocks noGrp="1"/>
          </p:cNvGraphicFramePr>
          <p:nvPr>
            <p:ph idx="1"/>
            <p:extLst>
              <p:ext uri="{D42A27DB-BD31-4B8C-83A1-F6EECF244321}">
                <p14:modId xmlns:p14="http://schemas.microsoft.com/office/powerpoint/2010/main" val="115758126"/>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333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extLst>
              <a:ext uri="{FF2B5EF4-FFF2-40B4-BE49-F238E27FC236}">
                <a16:creationId xmlns:a16="http://schemas.microsoft.com/office/drawing/2014/main" id="{E3F7E775-DEB9-6BDE-B015-4FA2D1DE46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336" y="62526"/>
            <a:ext cx="9111801" cy="5818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91195"/>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DFBD0-7462-9CF8-2466-3C41D3690E26}"/>
              </a:ext>
            </a:extLst>
          </p:cNvPr>
          <p:cNvSpPr>
            <a:spLocks noGrp="1"/>
          </p:cNvSpPr>
          <p:nvPr>
            <p:ph type="title"/>
          </p:nvPr>
        </p:nvSpPr>
        <p:spPr>
          <a:xfrm>
            <a:off x="713677" y="51498"/>
            <a:ext cx="10972484" cy="712249"/>
          </a:xfrm>
        </p:spPr>
        <p:txBody>
          <a:bodyPr/>
          <a:lstStyle/>
          <a:p>
            <a:r>
              <a:rPr lang="en-US" dirty="0"/>
              <a:t>Licensing Example</a:t>
            </a:r>
          </a:p>
        </p:txBody>
      </p:sp>
      <p:sp>
        <p:nvSpPr>
          <p:cNvPr id="3" name="Content Placeholder 2">
            <a:extLst>
              <a:ext uri="{FF2B5EF4-FFF2-40B4-BE49-F238E27FC236}">
                <a16:creationId xmlns:a16="http://schemas.microsoft.com/office/drawing/2014/main" id="{63A76547-7CD0-4CF5-7BE7-743FB4EE7ED4}"/>
              </a:ext>
            </a:extLst>
          </p:cNvPr>
          <p:cNvSpPr>
            <a:spLocks noGrp="1"/>
          </p:cNvSpPr>
          <p:nvPr>
            <p:ph type="body" sz="quarter" idx="10"/>
          </p:nvPr>
        </p:nvSpPr>
        <p:spPr>
          <a:xfrm>
            <a:off x="713677" y="763747"/>
            <a:ext cx="11404951" cy="4035501"/>
          </a:xfrm>
        </p:spPr>
        <p:txBody>
          <a:bodyPr>
            <a:normAutofit/>
          </a:bodyPr>
          <a:lstStyle/>
          <a:p>
            <a:r>
              <a:rPr lang="en-US" dirty="0"/>
              <a:t>Read access to either object</a:t>
            </a:r>
          </a:p>
          <a:p>
            <a:pPr lvl="1"/>
            <a:r>
              <a:rPr lang="en-US" dirty="0"/>
              <a:t>Team Member – </a:t>
            </a:r>
            <a:r>
              <a:rPr lang="en-US" dirty="0" err="1"/>
              <a:t>EnforceViewPermissions</a:t>
            </a:r>
            <a:r>
              <a:rPr lang="en-US" dirty="0"/>
              <a:t> set to 0</a:t>
            </a:r>
          </a:p>
          <a:p>
            <a:r>
              <a:rPr lang="en-US" dirty="0"/>
              <a:t>Update / Create / Delete to </a:t>
            </a:r>
            <a:r>
              <a:rPr lang="en-US" dirty="0" err="1"/>
              <a:t>CustTableListPage</a:t>
            </a:r>
            <a:endParaRPr lang="en-US" dirty="0"/>
          </a:p>
          <a:p>
            <a:pPr lvl="1"/>
            <a:r>
              <a:rPr lang="en-US" dirty="0"/>
              <a:t>Finance or Supply Chain Management</a:t>
            </a:r>
          </a:p>
          <a:p>
            <a:r>
              <a:rPr lang="en-US" dirty="0"/>
              <a:t>Update / Create / Delete to </a:t>
            </a:r>
            <a:r>
              <a:rPr lang="en-US" dirty="0" err="1"/>
              <a:t>DirPartyTable</a:t>
            </a:r>
            <a:endParaRPr lang="en-US" dirty="0"/>
          </a:p>
          <a:p>
            <a:pPr lvl="1"/>
            <a:r>
              <a:rPr lang="en-US" dirty="0"/>
              <a:t>Team Member</a:t>
            </a:r>
          </a:p>
        </p:txBody>
      </p:sp>
      <p:pic>
        <p:nvPicPr>
          <p:cNvPr id="4" name="Picture 3">
            <a:extLst>
              <a:ext uri="{FF2B5EF4-FFF2-40B4-BE49-F238E27FC236}">
                <a16:creationId xmlns:a16="http://schemas.microsoft.com/office/drawing/2014/main" id="{8FF73391-6848-333B-4AC1-AA8BBB789B9F}"/>
              </a:ext>
            </a:extLst>
          </p:cNvPr>
          <p:cNvPicPr>
            <a:picLocks noChangeAspect="1"/>
          </p:cNvPicPr>
          <p:nvPr/>
        </p:nvPicPr>
        <p:blipFill>
          <a:blip r:embed="rId2"/>
          <a:stretch>
            <a:fillRect/>
          </a:stretch>
        </p:blipFill>
        <p:spPr>
          <a:xfrm>
            <a:off x="274264" y="5926618"/>
            <a:ext cx="12092117" cy="1016409"/>
          </a:xfrm>
          <a:prstGeom prst="rect">
            <a:avLst/>
          </a:prstGeom>
        </p:spPr>
      </p:pic>
      <p:pic>
        <p:nvPicPr>
          <p:cNvPr id="6" name="Picture 5">
            <a:extLst>
              <a:ext uri="{FF2B5EF4-FFF2-40B4-BE49-F238E27FC236}">
                <a16:creationId xmlns:a16="http://schemas.microsoft.com/office/drawing/2014/main" id="{1B9B0B7A-D9D9-994F-9498-AEF8352AED68}"/>
              </a:ext>
            </a:extLst>
          </p:cNvPr>
          <p:cNvPicPr>
            <a:picLocks noChangeAspect="1"/>
          </p:cNvPicPr>
          <p:nvPr/>
        </p:nvPicPr>
        <p:blipFill>
          <a:blip r:embed="rId3"/>
          <a:stretch>
            <a:fillRect/>
          </a:stretch>
        </p:blipFill>
        <p:spPr>
          <a:xfrm>
            <a:off x="1400366" y="3928952"/>
            <a:ext cx="10031571" cy="1997666"/>
          </a:xfrm>
          <a:prstGeom prst="rect">
            <a:avLst/>
          </a:prstGeom>
        </p:spPr>
      </p:pic>
    </p:spTree>
    <p:extLst>
      <p:ext uri="{BB962C8B-B14F-4D97-AF65-F5344CB8AC3E}">
        <p14:creationId xmlns:p14="http://schemas.microsoft.com/office/powerpoint/2010/main" val="257808194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6BB06-7FBD-AA3F-A47C-E2599055B24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16FEC8D-CF20-EF5A-E56C-D8E9DE3DB540}"/>
              </a:ext>
            </a:extLst>
          </p:cNvPr>
          <p:cNvSpPr>
            <a:spLocks noGrp="1"/>
          </p:cNvSpPr>
          <p:nvPr>
            <p:ph type="title"/>
          </p:nvPr>
        </p:nvSpPr>
        <p:spPr/>
        <p:txBody>
          <a:bodyPr/>
          <a:lstStyle/>
          <a:p>
            <a:r>
              <a:rPr lang="en-US" dirty="0"/>
              <a:t>Deprecated License Reports</a:t>
            </a:r>
          </a:p>
        </p:txBody>
      </p:sp>
      <p:sp>
        <p:nvSpPr>
          <p:cNvPr id="5" name="Content Placeholder 4">
            <a:extLst>
              <a:ext uri="{FF2B5EF4-FFF2-40B4-BE49-F238E27FC236}">
                <a16:creationId xmlns:a16="http://schemas.microsoft.com/office/drawing/2014/main" id="{995341BE-7EC6-0592-D5C1-3314C78009F6}"/>
              </a:ext>
            </a:extLst>
          </p:cNvPr>
          <p:cNvSpPr>
            <a:spLocks noGrp="1"/>
          </p:cNvSpPr>
          <p:nvPr>
            <p:ph type="body" sz="quarter" idx="10"/>
          </p:nvPr>
        </p:nvSpPr>
        <p:spPr>
          <a:xfrm>
            <a:off x="713361" y="1595360"/>
            <a:ext cx="6130991" cy="4035501"/>
          </a:xfrm>
        </p:spPr>
        <p:txBody>
          <a:bodyPr>
            <a:normAutofit/>
          </a:bodyPr>
          <a:lstStyle/>
          <a:p>
            <a:pPr marL="582873" indent="-582873" defTabSz="1398895">
              <a:defRPr/>
            </a:pPr>
            <a:r>
              <a:rPr lang="en-US" sz="2856" dirty="0">
                <a:latin typeface="Segoe UI"/>
              </a:rPr>
              <a:t>Microsoft has announced that legacy license reporting within D365 will be deprecated</a:t>
            </a:r>
          </a:p>
          <a:p>
            <a:pPr marL="1049171" lvl="1" indent="-582873" defTabSz="1398895">
              <a:defRPr/>
            </a:pPr>
            <a:r>
              <a:rPr lang="en-US" sz="2856" dirty="0">
                <a:latin typeface="Segoe UI"/>
              </a:rPr>
              <a:t>View Permissions report</a:t>
            </a:r>
          </a:p>
          <a:p>
            <a:pPr marL="1049171" lvl="1" indent="-582873" defTabSz="1398895">
              <a:defRPr/>
            </a:pPr>
            <a:r>
              <a:rPr lang="en-US" sz="2856" dirty="0">
                <a:latin typeface="Segoe UI"/>
              </a:rPr>
              <a:t>License shown during user role assignment</a:t>
            </a:r>
          </a:p>
          <a:p>
            <a:pPr marL="1049171" lvl="1" indent="-582873" defTabSz="1398895">
              <a:defRPr/>
            </a:pPr>
            <a:r>
              <a:rPr lang="en-US" sz="2856" dirty="0">
                <a:latin typeface="Segoe UI"/>
              </a:rPr>
              <a:t>User License Counts</a:t>
            </a:r>
          </a:p>
          <a:p>
            <a:pPr marL="1049171" lvl="1" indent="-582873" defTabSz="1398895">
              <a:defRPr/>
            </a:pPr>
            <a:r>
              <a:rPr lang="en-US" sz="2856" dirty="0">
                <a:latin typeface="Segoe UI"/>
              </a:rPr>
              <a:t>User License History</a:t>
            </a:r>
          </a:p>
        </p:txBody>
      </p:sp>
      <p:pic>
        <p:nvPicPr>
          <p:cNvPr id="2" name="Picture 2">
            <a:extLst>
              <a:ext uri="{FF2B5EF4-FFF2-40B4-BE49-F238E27FC236}">
                <a16:creationId xmlns:a16="http://schemas.microsoft.com/office/drawing/2014/main" id="{F77EC068-128F-7D26-EB9E-6C6F7E2C17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3373" y="1428778"/>
            <a:ext cx="5229937" cy="17729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a:extLst>
              <a:ext uri="{FF2B5EF4-FFF2-40B4-BE49-F238E27FC236}">
                <a16:creationId xmlns:a16="http://schemas.microsoft.com/office/drawing/2014/main" id="{1E60AB60-9D81-4C67-DD74-DBD1363CD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4612" y="3497262"/>
            <a:ext cx="2958950" cy="2998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7526866"/>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2B9CC-F3B2-150B-5936-3D98B6057CD7}"/>
              </a:ext>
            </a:extLst>
          </p:cNvPr>
          <p:cNvSpPr>
            <a:spLocks noGrp="1"/>
          </p:cNvSpPr>
          <p:nvPr>
            <p:ph type="title"/>
          </p:nvPr>
        </p:nvSpPr>
        <p:spPr/>
        <p:txBody>
          <a:bodyPr wrap="square" anchor="ctr">
            <a:normAutofit/>
          </a:bodyPr>
          <a:lstStyle/>
          <a:p>
            <a:r>
              <a:rPr lang="en-US" sz="3700"/>
              <a:t>Licensing Methodology Changes</a:t>
            </a:r>
          </a:p>
        </p:txBody>
      </p:sp>
      <p:sp>
        <p:nvSpPr>
          <p:cNvPr id="3" name="Content Placeholder 2">
            <a:extLst>
              <a:ext uri="{FF2B5EF4-FFF2-40B4-BE49-F238E27FC236}">
                <a16:creationId xmlns:a16="http://schemas.microsoft.com/office/drawing/2014/main" id="{F0D66B08-8AA6-38DB-31EB-0EE205114F4E}"/>
              </a:ext>
            </a:extLst>
          </p:cNvPr>
          <p:cNvSpPr>
            <a:spLocks noGrp="1"/>
          </p:cNvSpPr>
          <p:nvPr>
            <p:ph idx="1"/>
          </p:nvPr>
        </p:nvSpPr>
        <p:spPr/>
        <p:txBody>
          <a:bodyPr wrap="square">
            <a:normAutofit/>
          </a:bodyPr>
          <a:lstStyle/>
          <a:p>
            <a:pPr marL="582873" indent="-582873" defTabSz="1398895" fontAlgn="base">
              <a:defRPr/>
            </a:pPr>
            <a:r>
              <a:rPr lang="en-US"/>
              <a:t>We move away from ‘privilege-based licensing’ where the privilege assigned to the user causes certain license SKUs to be required for a user</a:t>
            </a:r>
          </a:p>
          <a:p>
            <a:pPr marL="582873" indent="-582873" defTabSz="1398895" fontAlgn="base">
              <a:defRPr/>
            </a:pPr>
            <a:endParaRPr lang="en-US"/>
          </a:p>
          <a:p>
            <a:pPr marL="582873" indent="-582873" defTabSz="1398895" fontAlgn="base">
              <a:defRPr/>
            </a:pPr>
            <a:r>
              <a:rPr lang="en-US"/>
              <a:t>Try to find lowest cost license assignments based on ‘license priority’ that will cover all objects assigned to a user</a:t>
            </a:r>
          </a:p>
          <a:p>
            <a:endParaRPr lang="en-US" dirty="0"/>
          </a:p>
        </p:txBody>
      </p:sp>
    </p:spTree>
    <p:extLst>
      <p:ext uri="{BB962C8B-B14F-4D97-AF65-F5344CB8AC3E}">
        <p14:creationId xmlns:p14="http://schemas.microsoft.com/office/powerpoint/2010/main" val="251193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873B0-E7D0-2C5A-3A01-6629C2DDABA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9A208F0-BB08-8361-D630-C6793477C588}"/>
              </a:ext>
            </a:extLst>
          </p:cNvPr>
          <p:cNvSpPr>
            <a:spLocks noGrp="1"/>
          </p:cNvSpPr>
          <p:nvPr>
            <p:ph type="title"/>
          </p:nvPr>
        </p:nvSpPr>
        <p:spPr/>
        <p:txBody>
          <a:bodyPr/>
          <a:lstStyle/>
          <a:p>
            <a:r>
              <a:rPr lang="en-US" dirty="0"/>
              <a:t>License Enforcement</a:t>
            </a:r>
          </a:p>
        </p:txBody>
      </p:sp>
    </p:spTree>
    <p:extLst>
      <p:ext uri="{BB962C8B-B14F-4D97-AF65-F5344CB8AC3E}">
        <p14:creationId xmlns:p14="http://schemas.microsoft.com/office/powerpoint/2010/main" val="1606093829"/>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DCE8A-161B-A628-B906-F07AB6DA216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DE7B1A-F596-636E-5E65-996D2D4D47C7}"/>
              </a:ext>
            </a:extLst>
          </p:cNvPr>
          <p:cNvSpPr>
            <a:spLocks noGrp="1"/>
          </p:cNvSpPr>
          <p:nvPr>
            <p:ph type="title"/>
          </p:nvPr>
        </p:nvSpPr>
        <p:spPr/>
        <p:txBody>
          <a:bodyPr/>
          <a:lstStyle/>
          <a:p>
            <a:r>
              <a:rPr lang="en-US" sz="4080" dirty="0"/>
              <a:t>Dynamics 365 License Enforcement</a:t>
            </a:r>
          </a:p>
        </p:txBody>
      </p:sp>
      <p:sp>
        <p:nvSpPr>
          <p:cNvPr id="5" name="Content Placeholder 4">
            <a:extLst>
              <a:ext uri="{FF2B5EF4-FFF2-40B4-BE49-F238E27FC236}">
                <a16:creationId xmlns:a16="http://schemas.microsoft.com/office/drawing/2014/main" id="{29046DDF-9182-EE7E-34DA-BB9B8BEEFBF1}"/>
              </a:ext>
            </a:extLst>
          </p:cNvPr>
          <p:cNvSpPr>
            <a:spLocks noGrp="1"/>
          </p:cNvSpPr>
          <p:nvPr>
            <p:ph type="body" sz="quarter" idx="10"/>
          </p:nvPr>
        </p:nvSpPr>
        <p:spPr>
          <a:xfrm>
            <a:off x="713361" y="1595360"/>
            <a:ext cx="10972800" cy="4675786"/>
          </a:xfrm>
        </p:spPr>
        <p:txBody>
          <a:bodyPr>
            <a:normAutofit/>
          </a:bodyPr>
          <a:lstStyle/>
          <a:p>
            <a:pPr marL="285750" indent="-285750"/>
            <a:r>
              <a:rPr lang="en-US" sz="3200" dirty="0">
                <a:hlinkClick r:id="rId2"/>
              </a:rPr>
              <a:t>Simplifying License Management For D365FSC</a:t>
            </a:r>
            <a:endParaRPr lang="en-US" sz="3200" dirty="0"/>
          </a:p>
          <a:p>
            <a:pPr marL="285750" indent="-285750"/>
            <a:r>
              <a:rPr lang="en-US" sz="3200" dirty="0"/>
              <a:t>Enforcement starting…</a:t>
            </a:r>
          </a:p>
          <a:p>
            <a:pPr marL="742950" lvl="1" indent="-285750"/>
            <a:r>
              <a:rPr lang="en-US" sz="3200" strike="sngStrike" dirty="0"/>
              <a:t>May 15</a:t>
            </a:r>
            <a:r>
              <a:rPr lang="en-US" sz="3200" strike="sngStrike" baseline="30000" dirty="0"/>
              <a:t>th</a:t>
            </a:r>
            <a:r>
              <a:rPr lang="en-US" sz="3200" strike="sngStrike" dirty="0"/>
              <a:t> 2025</a:t>
            </a:r>
          </a:p>
          <a:p>
            <a:pPr marL="742950" lvl="1" indent="-285750"/>
            <a:r>
              <a:rPr lang="en-US" sz="3200" strike="sngStrike" dirty="0"/>
              <a:t>Nov 1</a:t>
            </a:r>
            <a:r>
              <a:rPr lang="en-US" sz="3200" strike="sngStrike" baseline="30000" dirty="0"/>
              <a:t>st</a:t>
            </a:r>
            <a:r>
              <a:rPr lang="en-US" sz="3200" strike="sngStrike" dirty="0"/>
              <a:t> 2025</a:t>
            </a:r>
          </a:p>
          <a:p>
            <a:pPr marL="742950" lvl="1" indent="-285750"/>
            <a:r>
              <a:rPr lang="en-US" sz="3200" dirty="0"/>
              <a:t>January 15</a:t>
            </a:r>
            <a:r>
              <a:rPr lang="en-US" sz="3200" baseline="30000" dirty="0"/>
              <a:t>th</a:t>
            </a:r>
            <a:r>
              <a:rPr lang="en-US" sz="3200" dirty="0"/>
              <a:t> 2026</a:t>
            </a:r>
          </a:p>
        </p:txBody>
      </p:sp>
      <p:pic>
        <p:nvPicPr>
          <p:cNvPr id="2" name="Picture 1">
            <a:extLst>
              <a:ext uri="{FF2B5EF4-FFF2-40B4-BE49-F238E27FC236}">
                <a16:creationId xmlns:a16="http://schemas.microsoft.com/office/drawing/2014/main" id="{9C987DF7-C8FF-0875-98E8-2DCD25B25B0F}"/>
              </a:ext>
            </a:extLst>
          </p:cNvPr>
          <p:cNvPicPr>
            <a:picLocks noChangeAspect="1"/>
          </p:cNvPicPr>
          <p:nvPr/>
        </p:nvPicPr>
        <p:blipFill>
          <a:blip r:embed="rId3"/>
          <a:stretch>
            <a:fillRect/>
          </a:stretch>
        </p:blipFill>
        <p:spPr>
          <a:xfrm>
            <a:off x="1862351" y="4497315"/>
            <a:ext cx="8711771" cy="1773831"/>
          </a:xfrm>
          <a:prstGeom prst="rect">
            <a:avLst/>
          </a:prstGeom>
        </p:spPr>
      </p:pic>
    </p:spTree>
    <p:extLst>
      <p:ext uri="{BB962C8B-B14F-4D97-AF65-F5344CB8AC3E}">
        <p14:creationId xmlns:p14="http://schemas.microsoft.com/office/powerpoint/2010/main" val="2620625428"/>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A7EBA-A7C2-7022-4213-B679B2F90307}"/>
              </a:ext>
            </a:extLst>
          </p:cNvPr>
          <p:cNvSpPr>
            <a:spLocks noGrp="1"/>
          </p:cNvSpPr>
          <p:nvPr>
            <p:ph type="title"/>
          </p:nvPr>
        </p:nvSpPr>
        <p:spPr/>
        <p:txBody>
          <a:bodyPr/>
          <a:lstStyle/>
          <a:p>
            <a:r>
              <a:rPr lang="en-US" dirty="0" err="1"/>
              <a:t>Septemeber</a:t>
            </a:r>
            <a:r>
              <a:rPr lang="en-US" dirty="0"/>
              <a:t> 2025 Changes</a:t>
            </a:r>
          </a:p>
        </p:txBody>
      </p:sp>
      <p:pic>
        <p:nvPicPr>
          <p:cNvPr id="4" name="Picture 3">
            <a:extLst>
              <a:ext uri="{FF2B5EF4-FFF2-40B4-BE49-F238E27FC236}">
                <a16:creationId xmlns:a16="http://schemas.microsoft.com/office/drawing/2014/main" id="{0EB9F1B8-4CFB-E3FD-5B7B-E6DC39C94DD3}"/>
              </a:ext>
            </a:extLst>
          </p:cNvPr>
          <p:cNvPicPr>
            <a:picLocks noChangeAspect="1"/>
          </p:cNvPicPr>
          <p:nvPr/>
        </p:nvPicPr>
        <p:blipFill>
          <a:blip r:embed="rId2"/>
          <a:stretch>
            <a:fillRect/>
          </a:stretch>
        </p:blipFill>
        <p:spPr>
          <a:xfrm>
            <a:off x="1502353" y="1363664"/>
            <a:ext cx="9431768" cy="4734063"/>
          </a:xfrm>
          <a:prstGeom prst="rect">
            <a:avLst/>
          </a:prstGeom>
        </p:spPr>
      </p:pic>
    </p:spTree>
    <p:extLst>
      <p:ext uri="{BB962C8B-B14F-4D97-AF65-F5344CB8AC3E}">
        <p14:creationId xmlns:p14="http://schemas.microsoft.com/office/powerpoint/2010/main" val="3006225003"/>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255E5-4295-8234-DD2D-1902A7878C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6C6F5-9199-745A-ED19-9AA904E89FF8}"/>
              </a:ext>
            </a:extLst>
          </p:cNvPr>
          <p:cNvSpPr>
            <a:spLocks noGrp="1"/>
          </p:cNvSpPr>
          <p:nvPr>
            <p:ph type="title"/>
          </p:nvPr>
        </p:nvSpPr>
        <p:spPr/>
        <p:txBody>
          <a:bodyPr/>
          <a:lstStyle/>
          <a:p>
            <a:r>
              <a:rPr lang="en-US" dirty="0"/>
              <a:t>Environment Type Enforcement</a:t>
            </a:r>
          </a:p>
        </p:txBody>
      </p:sp>
      <p:sp>
        <p:nvSpPr>
          <p:cNvPr id="3" name="Text Placeholder 2">
            <a:extLst>
              <a:ext uri="{FF2B5EF4-FFF2-40B4-BE49-F238E27FC236}">
                <a16:creationId xmlns:a16="http://schemas.microsoft.com/office/drawing/2014/main" id="{3D96357E-9467-D648-5115-DBBD13FC9AAA}"/>
              </a:ext>
            </a:extLst>
          </p:cNvPr>
          <p:cNvSpPr>
            <a:spLocks noGrp="1"/>
          </p:cNvSpPr>
          <p:nvPr>
            <p:ph type="body" sz="quarter" idx="10"/>
          </p:nvPr>
        </p:nvSpPr>
        <p:spPr/>
        <p:txBody>
          <a:bodyPr/>
          <a:lstStyle/>
          <a:p>
            <a:pPr marL="285750" indent="-285750"/>
            <a:r>
              <a:rPr lang="en-US" sz="3200" dirty="0"/>
              <a:t>Only impacts Microsoft managed production environments</a:t>
            </a:r>
          </a:p>
          <a:p>
            <a:pPr marL="742950" lvl="1" indent="-285750"/>
            <a:r>
              <a:rPr lang="en-US" sz="3200" dirty="0"/>
              <a:t>Does not impact government cloud, China cloud</a:t>
            </a:r>
          </a:p>
          <a:p>
            <a:pPr marL="285750" indent="-285750"/>
            <a:r>
              <a:rPr lang="en-US" sz="3200" dirty="0"/>
              <a:t>License enforcement on different environment deployments</a:t>
            </a:r>
          </a:p>
          <a:p>
            <a:endParaRPr lang="en-US" dirty="0"/>
          </a:p>
        </p:txBody>
      </p:sp>
      <p:graphicFrame>
        <p:nvGraphicFramePr>
          <p:cNvPr id="4" name="Table 3">
            <a:extLst>
              <a:ext uri="{FF2B5EF4-FFF2-40B4-BE49-F238E27FC236}">
                <a16:creationId xmlns:a16="http://schemas.microsoft.com/office/drawing/2014/main" id="{5C4D0C79-DACD-1398-5F00-0EB2BD55301E}"/>
              </a:ext>
            </a:extLst>
          </p:cNvPr>
          <p:cNvGraphicFramePr>
            <a:graphicFrameLocks noGrp="1"/>
          </p:cNvGraphicFramePr>
          <p:nvPr>
            <p:extLst>
              <p:ext uri="{D42A27DB-BD31-4B8C-83A1-F6EECF244321}">
                <p14:modId xmlns:p14="http://schemas.microsoft.com/office/powerpoint/2010/main" val="3987823809"/>
              </p:ext>
            </p:extLst>
          </p:nvPr>
        </p:nvGraphicFramePr>
        <p:xfrm>
          <a:off x="1446084" y="4212943"/>
          <a:ext cx="9544306" cy="2097322"/>
        </p:xfrm>
        <a:graphic>
          <a:graphicData uri="http://schemas.openxmlformats.org/drawingml/2006/table">
            <a:tbl>
              <a:tblPr firstRow="1" bandRow="1">
                <a:tableStyleId>{5C22544A-7EE6-4342-B048-85BDC9FD1C3A}</a:tableStyleId>
              </a:tblPr>
              <a:tblGrid>
                <a:gridCol w="3974423">
                  <a:extLst>
                    <a:ext uri="{9D8B030D-6E8A-4147-A177-3AD203B41FA5}">
                      <a16:colId xmlns:a16="http://schemas.microsoft.com/office/drawing/2014/main" val="2296564171"/>
                    </a:ext>
                  </a:extLst>
                </a:gridCol>
                <a:gridCol w="5569883">
                  <a:extLst>
                    <a:ext uri="{9D8B030D-6E8A-4147-A177-3AD203B41FA5}">
                      <a16:colId xmlns:a16="http://schemas.microsoft.com/office/drawing/2014/main" val="2620831941"/>
                    </a:ext>
                  </a:extLst>
                </a:gridCol>
              </a:tblGrid>
              <a:tr h="364690">
                <a:tc>
                  <a:txBody>
                    <a:bodyPr/>
                    <a:lstStyle/>
                    <a:p>
                      <a:r>
                        <a:rPr lang="en-US" sz="1800" dirty="0"/>
                        <a:t>Customer Hosted (Not Reported)</a:t>
                      </a:r>
                    </a:p>
                  </a:txBody>
                  <a:tcPr marL="89923" marR="89923" marT="44961" marB="44961"/>
                </a:tc>
                <a:tc>
                  <a:txBody>
                    <a:bodyPr/>
                    <a:lstStyle/>
                    <a:p>
                      <a:r>
                        <a:rPr lang="en-US" sz="1800" dirty="0"/>
                        <a:t>Microsoft Managed</a:t>
                      </a:r>
                    </a:p>
                  </a:txBody>
                  <a:tcPr marL="89923" marR="89923" marT="44961" marB="44961"/>
                </a:tc>
                <a:extLst>
                  <a:ext uri="{0D108BD9-81ED-4DB2-BD59-A6C34878D82A}">
                    <a16:rowId xmlns:a16="http://schemas.microsoft.com/office/drawing/2014/main" val="2153345838"/>
                  </a:ext>
                </a:extLst>
              </a:tr>
              <a:tr h="364690">
                <a:tc>
                  <a:txBody>
                    <a:bodyPr/>
                    <a:lstStyle/>
                    <a:p>
                      <a:r>
                        <a:rPr lang="en-US" sz="1800" dirty="0"/>
                        <a:t>VHD / VM images</a:t>
                      </a:r>
                    </a:p>
                  </a:txBody>
                  <a:tcPr marL="89923" marR="89923" marT="44961" marB="44961"/>
                </a:tc>
                <a:tc>
                  <a:txBody>
                    <a:bodyPr/>
                    <a:lstStyle/>
                    <a:p>
                      <a:r>
                        <a:rPr lang="en-US" sz="1800" dirty="0"/>
                        <a:t>Unified Developer Environment (managed via PPAC)</a:t>
                      </a:r>
                    </a:p>
                  </a:txBody>
                  <a:tcPr marL="89923" marR="89923" marT="44961" marB="44961"/>
                </a:tc>
                <a:extLst>
                  <a:ext uri="{0D108BD9-81ED-4DB2-BD59-A6C34878D82A}">
                    <a16:rowId xmlns:a16="http://schemas.microsoft.com/office/drawing/2014/main" val="2039637110"/>
                  </a:ext>
                </a:extLst>
              </a:tr>
              <a:tr h="364690">
                <a:tc>
                  <a:txBody>
                    <a:bodyPr/>
                    <a:lstStyle/>
                    <a:p>
                      <a:r>
                        <a:rPr lang="en-US" sz="1800" dirty="0"/>
                        <a:t>Cloud Hosted Environments</a:t>
                      </a:r>
                    </a:p>
                  </a:txBody>
                  <a:tcPr marL="89923" marR="89923" marT="44961" marB="44961"/>
                </a:tc>
                <a:tc>
                  <a:txBody>
                    <a:bodyPr/>
                    <a:lstStyle/>
                    <a:p>
                      <a:r>
                        <a:rPr lang="en-US" sz="1800" dirty="0"/>
                        <a:t>Unified Sandbox Environment (managed via PPAC)</a:t>
                      </a:r>
                    </a:p>
                  </a:txBody>
                  <a:tcPr marL="89923" marR="89923" marT="44961" marB="44961"/>
                </a:tc>
                <a:extLst>
                  <a:ext uri="{0D108BD9-81ED-4DB2-BD59-A6C34878D82A}">
                    <a16:rowId xmlns:a16="http://schemas.microsoft.com/office/drawing/2014/main" val="3225504444"/>
                  </a:ext>
                </a:extLst>
              </a:tr>
              <a:tr h="364690">
                <a:tc>
                  <a:txBody>
                    <a:bodyPr/>
                    <a:lstStyle/>
                    <a:p>
                      <a:r>
                        <a:rPr lang="en-US" sz="1800" dirty="0"/>
                        <a:t>Local Business Data (D365 on-prem)</a:t>
                      </a:r>
                    </a:p>
                  </a:txBody>
                  <a:tcPr marL="89923" marR="89923" marT="44961" marB="44961"/>
                </a:tc>
                <a:tc>
                  <a:txBody>
                    <a:bodyPr/>
                    <a:lstStyle/>
                    <a:p>
                      <a:r>
                        <a:rPr lang="en-US" sz="1800" dirty="0"/>
                        <a:t>Sandbox Tier 2 / 3 / 4 / 5 (in scope for reporting)</a:t>
                      </a:r>
                    </a:p>
                  </a:txBody>
                  <a:tcPr marL="89923" marR="89923" marT="44961" marB="44961"/>
                </a:tc>
                <a:extLst>
                  <a:ext uri="{0D108BD9-81ED-4DB2-BD59-A6C34878D82A}">
                    <a16:rowId xmlns:a16="http://schemas.microsoft.com/office/drawing/2014/main" val="3634499112"/>
                  </a:ext>
                </a:extLst>
              </a:tr>
              <a:tr h="638559">
                <a:tc>
                  <a:txBody>
                    <a:bodyPr/>
                    <a:lstStyle/>
                    <a:p>
                      <a:endParaRPr lang="en-US" sz="1800" dirty="0"/>
                    </a:p>
                  </a:txBody>
                  <a:tcPr marL="89923" marR="89923" marT="44961" marB="44961"/>
                </a:tc>
                <a:tc>
                  <a:txBody>
                    <a:bodyPr/>
                    <a:lstStyle/>
                    <a:p>
                      <a:r>
                        <a:rPr lang="en-US" sz="1800" dirty="0"/>
                        <a:t>Production (managed via LCS or PPAC)</a:t>
                      </a:r>
                    </a:p>
                    <a:p>
                      <a:r>
                        <a:rPr lang="en-US" sz="1800" dirty="0"/>
                        <a:t>In scope for reporting, notification, and enforcement</a:t>
                      </a:r>
                    </a:p>
                  </a:txBody>
                  <a:tcPr marL="89923" marR="89923" marT="44961" marB="44961"/>
                </a:tc>
                <a:extLst>
                  <a:ext uri="{0D108BD9-81ED-4DB2-BD59-A6C34878D82A}">
                    <a16:rowId xmlns:a16="http://schemas.microsoft.com/office/drawing/2014/main" val="3235454827"/>
                  </a:ext>
                </a:extLst>
              </a:tr>
            </a:tbl>
          </a:graphicData>
        </a:graphic>
      </p:graphicFrame>
    </p:spTree>
    <p:extLst>
      <p:ext uri="{BB962C8B-B14F-4D97-AF65-F5344CB8AC3E}">
        <p14:creationId xmlns:p14="http://schemas.microsoft.com/office/powerpoint/2010/main" val="230139666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17C07-33A7-AF9E-DA31-C558AABC0B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6B1042-D819-DF66-0967-2DE9E44AA63C}"/>
              </a:ext>
            </a:extLst>
          </p:cNvPr>
          <p:cNvSpPr>
            <a:spLocks noGrp="1"/>
          </p:cNvSpPr>
          <p:nvPr>
            <p:ph type="title"/>
          </p:nvPr>
        </p:nvSpPr>
        <p:spPr/>
        <p:txBody>
          <a:bodyPr/>
          <a:lstStyle/>
          <a:p>
            <a:r>
              <a:rPr lang="en-US" dirty="0"/>
              <a:t>Other License Enforcement FAQ</a:t>
            </a:r>
          </a:p>
        </p:txBody>
      </p:sp>
      <p:sp>
        <p:nvSpPr>
          <p:cNvPr id="3" name="Text Placeholder 2">
            <a:extLst>
              <a:ext uri="{FF2B5EF4-FFF2-40B4-BE49-F238E27FC236}">
                <a16:creationId xmlns:a16="http://schemas.microsoft.com/office/drawing/2014/main" id="{F6E2E3AE-E231-57CB-61FC-7C22A2045EF9}"/>
              </a:ext>
            </a:extLst>
          </p:cNvPr>
          <p:cNvSpPr>
            <a:spLocks noGrp="1"/>
          </p:cNvSpPr>
          <p:nvPr>
            <p:ph type="body" sz="quarter" idx="10"/>
          </p:nvPr>
        </p:nvSpPr>
        <p:spPr>
          <a:xfrm>
            <a:off x="731837" y="1354199"/>
            <a:ext cx="10972800" cy="4035501"/>
          </a:xfrm>
        </p:spPr>
        <p:txBody>
          <a:bodyPr/>
          <a:lstStyle/>
          <a:p>
            <a:pPr marL="571500" indent="-571500"/>
            <a:r>
              <a:rPr lang="en-US" sz="2400" dirty="0"/>
              <a:t>B2B guest users must be licensed like any other user – even if they are from another domain / tenant</a:t>
            </a:r>
          </a:p>
          <a:p>
            <a:pPr marL="571500" indent="-571500"/>
            <a:r>
              <a:rPr lang="en-US" sz="2400" dirty="0"/>
              <a:t>Users assigned the </a:t>
            </a:r>
            <a:r>
              <a:rPr lang="en-US" sz="2400" b="1" dirty="0" err="1"/>
              <a:t>SysAdmin</a:t>
            </a:r>
            <a:r>
              <a:rPr lang="en-US" sz="2400" dirty="0"/>
              <a:t> role do not require a license</a:t>
            </a:r>
          </a:p>
          <a:p>
            <a:pPr marL="571500" indent="-571500"/>
            <a:r>
              <a:rPr lang="en-US" sz="2400" dirty="0"/>
              <a:t>Service accounts do not require a license as long as they are not assigned roles that provide </a:t>
            </a:r>
            <a:r>
              <a:rPr lang="en-US" sz="2400" b="1" dirty="0"/>
              <a:t>‘interactive or business functionality’.</a:t>
            </a:r>
            <a:endParaRPr lang="en-US" sz="2400" dirty="0"/>
          </a:p>
          <a:p>
            <a:pPr marL="571500" indent="-571500"/>
            <a:r>
              <a:rPr lang="en-US" sz="2400" dirty="0"/>
              <a:t>A separate license must be assigned for each D365 tenants a user accesses</a:t>
            </a:r>
          </a:p>
          <a:p>
            <a:pPr marL="1028700" lvl="1" indent="-571500"/>
            <a:r>
              <a:rPr lang="en-US" sz="2400" dirty="0"/>
              <a:t>A separate license is not required for multiple production instances under the same tenant</a:t>
            </a:r>
          </a:p>
          <a:p>
            <a:pPr marL="571500" indent="-571500"/>
            <a:r>
              <a:rPr lang="en-US" sz="2400" b="1" dirty="0"/>
              <a:t>Multiplexing rules still apply </a:t>
            </a:r>
            <a:r>
              <a:rPr lang="en-US" sz="2400" dirty="0"/>
              <a:t>– if an external user accesses D365 data through an application / automation they must be assigned the appropriate license as if they accessed that data within the application itself</a:t>
            </a:r>
          </a:p>
          <a:p>
            <a:endParaRPr lang="en-US" sz="2400" dirty="0"/>
          </a:p>
        </p:txBody>
      </p:sp>
    </p:spTree>
    <p:extLst>
      <p:ext uri="{BB962C8B-B14F-4D97-AF65-F5344CB8AC3E}">
        <p14:creationId xmlns:p14="http://schemas.microsoft.com/office/powerpoint/2010/main" val="4156815711"/>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AE69B-FD35-5730-B43C-F49526E36EA7}"/>
              </a:ext>
            </a:extLst>
          </p:cNvPr>
          <p:cNvSpPr>
            <a:spLocks noGrp="1"/>
          </p:cNvSpPr>
          <p:nvPr>
            <p:ph type="title"/>
          </p:nvPr>
        </p:nvSpPr>
        <p:spPr/>
        <p:txBody>
          <a:bodyPr/>
          <a:lstStyle/>
          <a:p>
            <a:r>
              <a:rPr lang="en-US" dirty="0"/>
              <a:t>External Users</a:t>
            </a:r>
          </a:p>
        </p:txBody>
      </p:sp>
      <p:sp>
        <p:nvSpPr>
          <p:cNvPr id="3" name="Text Placeholder 2">
            <a:extLst>
              <a:ext uri="{FF2B5EF4-FFF2-40B4-BE49-F238E27FC236}">
                <a16:creationId xmlns:a16="http://schemas.microsoft.com/office/drawing/2014/main" id="{AA1A929A-F76A-3CC5-4B37-BC05DF30E6F9}"/>
              </a:ext>
            </a:extLst>
          </p:cNvPr>
          <p:cNvSpPr>
            <a:spLocks noGrp="1"/>
          </p:cNvSpPr>
          <p:nvPr>
            <p:ph type="body" sz="quarter" idx="10"/>
          </p:nvPr>
        </p:nvSpPr>
        <p:spPr>
          <a:xfrm>
            <a:off x="731837" y="1293909"/>
            <a:ext cx="10972800" cy="4035501"/>
          </a:xfrm>
        </p:spPr>
        <p:txBody>
          <a:bodyPr/>
          <a:lstStyle/>
          <a:p>
            <a:pPr marL="285750" indent="-285750"/>
            <a:r>
              <a:rPr lang="en-US" sz="2800" dirty="0"/>
              <a:t>External users who access the system through a designated ‘external’ role do not require a license</a:t>
            </a:r>
          </a:p>
          <a:p>
            <a:pPr marL="742950" lvl="1" indent="-285750"/>
            <a:r>
              <a:rPr lang="en-US" dirty="0"/>
              <a:t>Vendor Admin (external)</a:t>
            </a:r>
          </a:p>
          <a:p>
            <a:pPr marL="742950" lvl="1" indent="-285750"/>
            <a:r>
              <a:rPr lang="en-US" dirty="0"/>
              <a:t>Vendor Contact (external)</a:t>
            </a:r>
          </a:p>
          <a:p>
            <a:pPr marL="742950" lvl="1" indent="-285750"/>
            <a:r>
              <a:rPr lang="en-US" dirty="0"/>
              <a:t>Vendor Prospect (external)</a:t>
            </a:r>
          </a:p>
          <a:p>
            <a:pPr marL="742950" lvl="1" indent="-285750"/>
            <a:r>
              <a:rPr lang="en-US" dirty="0"/>
              <a:t>Applicant Anonymous (external)</a:t>
            </a:r>
          </a:p>
          <a:p>
            <a:pPr marL="742950" lvl="1" indent="-285750"/>
            <a:endParaRPr lang="en-US" dirty="0"/>
          </a:p>
          <a:p>
            <a:pPr marL="285750" indent="-285750"/>
            <a:r>
              <a:rPr lang="en-US" sz="2800" dirty="0"/>
              <a:t>If you clone these roles to customize them, then the users would require a license based on the access assigned</a:t>
            </a:r>
          </a:p>
          <a:p>
            <a:endParaRPr lang="en-US" sz="2800" dirty="0"/>
          </a:p>
        </p:txBody>
      </p:sp>
    </p:spTree>
    <p:extLst>
      <p:ext uri="{BB962C8B-B14F-4D97-AF65-F5344CB8AC3E}">
        <p14:creationId xmlns:p14="http://schemas.microsoft.com/office/powerpoint/2010/main" val="82863340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Security Layers</a:t>
            </a:r>
          </a:p>
        </p:txBody>
      </p:sp>
      <p:graphicFrame>
        <p:nvGraphicFramePr>
          <p:cNvPr id="5" name="Text Placeholder 2">
            <a:extLst>
              <a:ext uri="{FF2B5EF4-FFF2-40B4-BE49-F238E27FC236}">
                <a16:creationId xmlns:a16="http://schemas.microsoft.com/office/drawing/2014/main" id="{EB4D4CAE-3965-144B-2A3D-C512EBBF0C3E}"/>
              </a:ext>
            </a:extLst>
          </p:cNvPr>
          <p:cNvGraphicFramePr>
            <a:graphicFrameLocks noGrp="1"/>
          </p:cNvGraphicFramePr>
          <p:nvPr>
            <p:ph idx="1"/>
            <p:extLst>
              <p:ext uri="{D42A27DB-BD31-4B8C-83A1-F6EECF244321}">
                <p14:modId xmlns:p14="http://schemas.microsoft.com/office/powerpoint/2010/main" val="2937512601"/>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4155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369E5-EAA3-6A61-7B0A-3F2E3FF383D3}"/>
              </a:ext>
            </a:extLst>
          </p:cNvPr>
          <p:cNvSpPr>
            <a:spLocks noGrp="1"/>
          </p:cNvSpPr>
          <p:nvPr>
            <p:ph type="title"/>
          </p:nvPr>
        </p:nvSpPr>
        <p:spPr/>
        <p:txBody>
          <a:bodyPr/>
          <a:lstStyle/>
          <a:p>
            <a:r>
              <a:rPr lang="en-US" sz="4000" dirty="0"/>
              <a:t>Roles That Do Not Require a License</a:t>
            </a:r>
          </a:p>
        </p:txBody>
      </p:sp>
      <p:pic>
        <p:nvPicPr>
          <p:cNvPr id="4" name="Picture 3">
            <a:extLst>
              <a:ext uri="{FF2B5EF4-FFF2-40B4-BE49-F238E27FC236}">
                <a16:creationId xmlns:a16="http://schemas.microsoft.com/office/drawing/2014/main" id="{3E7DF992-511F-EF56-1841-72F439176508}"/>
              </a:ext>
            </a:extLst>
          </p:cNvPr>
          <p:cNvPicPr>
            <a:picLocks noChangeAspect="1"/>
          </p:cNvPicPr>
          <p:nvPr/>
        </p:nvPicPr>
        <p:blipFill>
          <a:blip r:embed="rId2"/>
          <a:stretch>
            <a:fillRect/>
          </a:stretch>
        </p:blipFill>
        <p:spPr>
          <a:xfrm>
            <a:off x="2213488" y="1171258"/>
            <a:ext cx="8009498" cy="4971200"/>
          </a:xfrm>
          <a:prstGeom prst="rect">
            <a:avLst/>
          </a:prstGeom>
        </p:spPr>
      </p:pic>
    </p:spTree>
    <p:extLst>
      <p:ext uri="{BB962C8B-B14F-4D97-AF65-F5344CB8AC3E}">
        <p14:creationId xmlns:p14="http://schemas.microsoft.com/office/powerpoint/2010/main" val="175511231"/>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85096-1615-E7E1-CFFF-D4B1D9A9C6B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49550D6-696C-499C-88A5-16F388CB8C38}"/>
              </a:ext>
            </a:extLst>
          </p:cNvPr>
          <p:cNvSpPr>
            <a:spLocks noGrp="1"/>
          </p:cNvSpPr>
          <p:nvPr>
            <p:ph type="title"/>
          </p:nvPr>
        </p:nvSpPr>
        <p:spPr/>
        <p:txBody>
          <a:bodyPr/>
          <a:lstStyle/>
          <a:p>
            <a:r>
              <a:rPr lang="en-US" dirty="0"/>
              <a:t>Power Platform </a:t>
            </a:r>
            <a:r>
              <a:rPr lang="en-US" dirty="0" err="1"/>
              <a:t>Admim</a:t>
            </a:r>
            <a:r>
              <a:rPr lang="en-US" dirty="0"/>
              <a:t> Center (PPAC)</a:t>
            </a:r>
          </a:p>
        </p:txBody>
      </p:sp>
    </p:spTree>
    <p:extLst>
      <p:ext uri="{BB962C8B-B14F-4D97-AF65-F5344CB8AC3E}">
        <p14:creationId xmlns:p14="http://schemas.microsoft.com/office/powerpoint/2010/main" val="1252436817"/>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A844E-DBDD-11C8-2A14-C288CB3AE4E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C35A5B9-9D2D-ECB0-E442-711604B45713}"/>
              </a:ext>
            </a:extLst>
          </p:cNvPr>
          <p:cNvSpPr>
            <a:spLocks noGrp="1"/>
          </p:cNvSpPr>
          <p:nvPr>
            <p:ph type="title"/>
          </p:nvPr>
        </p:nvSpPr>
        <p:spPr/>
        <p:txBody>
          <a:bodyPr/>
          <a:lstStyle/>
          <a:p>
            <a:r>
              <a:rPr lang="en-US" dirty="0"/>
              <a:t>PPAC Reporting</a:t>
            </a:r>
          </a:p>
        </p:txBody>
      </p:sp>
      <p:sp>
        <p:nvSpPr>
          <p:cNvPr id="5" name="Content Placeholder 4">
            <a:extLst>
              <a:ext uri="{FF2B5EF4-FFF2-40B4-BE49-F238E27FC236}">
                <a16:creationId xmlns:a16="http://schemas.microsoft.com/office/drawing/2014/main" id="{2D758CC8-8C78-9DB6-EFB1-23E7987387C4}"/>
              </a:ext>
            </a:extLst>
          </p:cNvPr>
          <p:cNvSpPr>
            <a:spLocks noGrp="1"/>
          </p:cNvSpPr>
          <p:nvPr>
            <p:ph type="body" sz="quarter" idx="10"/>
          </p:nvPr>
        </p:nvSpPr>
        <p:spPr/>
        <p:txBody>
          <a:bodyPr>
            <a:normAutofit/>
          </a:bodyPr>
          <a:lstStyle/>
          <a:p>
            <a:pPr marL="582873" indent="-582873" defTabSz="1398895">
              <a:defRPr/>
            </a:pPr>
            <a:r>
              <a:rPr lang="en-US" sz="2856" dirty="0">
                <a:latin typeface="Segoe UI"/>
              </a:rPr>
              <a:t>PPAC -&gt; Licensing -&gt; Finance and Operations</a:t>
            </a:r>
          </a:p>
          <a:p>
            <a:pPr marL="582873" indent="-582873" defTabSz="1398895">
              <a:defRPr/>
            </a:pPr>
            <a:r>
              <a:rPr lang="en-US" sz="2856" dirty="0">
                <a:latin typeface="Segoe UI"/>
              </a:rPr>
              <a:t>Breaks out licenses by:</a:t>
            </a:r>
          </a:p>
          <a:p>
            <a:pPr marL="1049171" lvl="1" indent="-582873" defTabSz="1398895">
              <a:defRPr/>
            </a:pPr>
            <a:r>
              <a:rPr lang="en-US" sz="2040" dirty="0">
                <a:latin typeface="Segoe UI"/>
                <a:cs typeface="Segoe UI"/>
              </a:rPr>
              <a:t>Type</a:t>
            </a:r>
          </a:p>
          <a:p>
            <a:pPr marL="1049171" lvl="1" indent="-582873" defTabSz="1398895">
              <a:defRPr/>
            </a:pPr>
            <a:r>
              <a:rPr lang="en-US" sz="2040" dirty="0">
                <a:latin typeface="Segoe UI"/>
                <a:cs typeface="Segoe UI"/>
              </a:rPr>
              <a:t>Base / Attach vs Purchased</a:t>
            </a:r>
          </a:p>
          <a:p>
            <a:pPr marL="582873" indent="-582873" defTabSz="1398895">
              <a:defRPr/>
            </a:pPr>
            <a:r>
              <a:rPr lang="en-US" sz="2856" dirty="0">
                <a:latin typeface="Segoe UI"/>
              </a:rPr>
              <a:t>CSV export for detailed analysis (would recommend Excel)</a:t>
            </a:r>
            <a:endParaRPr lang="en-US" sz="2856" dirty="0">
              <a:latin typeface="Segoe UI"/>
              <a:cs typeface="Segoe UI"/>
            </a:endParaRPr>
          </a:p>
        </p:txBody>
      </p:sp>
      <p:pic>
        <p:nvPicPr>
          <p:cNvPr id="6" name="Picture 5">
            <a:extLst>
              <a:ext uri="{FF2B5EF4-FFF2-40B4-BE49-F238E27FC236}">
                <a16:creationId xmlns:a16="http://schemas.microsoft.com/office/drawing/2014/main" id="{F4A8D155-7B2F-CF0D-CCC9-534DD2BD3488}"/>
              </a:ext>
            </a:extLst>
          </p:cNvPr>
          <p:cNvPicPr>
            <a:picLocks noChangeAspect="1"/>
          </p:cNvPicPr>
          <p:nvPr/>
        </p:nvPicPr>
        <p:blipFill>
          <a:blip r:embed="rId2"/>
          <a:stretch>
            <a:fillRect/>
          </a:stretch>
        </p:blipFill>
        <p:spPr>
          <a:xfrm>
            <a:off x="3081781" y="3845744"/>
            <a:ext cx="6272913" cy="2861681"/>
          </a:xfrm>
          <a:prstGeom prst="rect">
            <a:avLst/>
          </a:prstGeom>
        </p:spPr>
      </p:pic>
    </p:spTree>
    <p:extLst>
      <p:ext uri="{BB962C8B-B14F-4D97-AF65-F5344CB8AC3E}">
        <p14:creationId xmlns:p14="http://schemas.microsoft.com/office/powerpoint/2010/main" val="3298257192"/>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152F6-BF96-BB8C-5907-715712F6E2D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7CB049E-AB70-DEB4-A3B9-C1322A7B8906}"/>
              </a:ext>
            </a:extLst>
          </p:cNvPr>
          <p:cNvSpPr>
            <a:spLocks noGrp="1"/>
          </p:cNvSpPr>
          <p:nvPr>
            <p:ph type="title"/>
          </p:nvPr>
        </p:nvSpPr>
        <p:spPr/>
        <p:txBody>
          <a:bodyPr/>
          <a:lstStyle/>
          <a:p>
            <a:r>
              <a:rPr lang="en-US" dirty="0"/>
              <a:t>License CSV in Excel</a:t>
            </a:r>
          </a:p>
        </p:txBody>
      </p:sp>
      <p:sp>
        <p:nvSpPr>
          <p:cNvPr id="2" name="Text Placeholder 1">
            <a:extLst>
              <a:ext uri="{FF2B5EF4-FFF2-40B4-BE49-F238E27FC236}">
                <a16:creationId xmlns:a16="http://schemas.microsoft.com/office/drawing/2014/main" id="{222B673D-6416-E896-6C1A-649B77FE1DC1}"/>
              </a:ext>
            </a:extLst>
          </p:cNvPr>
          <p:cNvSpPr>
            <a:spLocks noGrp="1"/>
          </p:cNvSpPr>
          <p:nvPr>
            <p:ph type="body" sz="quarter" idx="10"/>
          </p:nvPr>
        </p:nvSpPr>
        <p:spPr/>
        <p:txBody>
          <a:bodyPr/>
          <a:lstStyle/>
          <a:p>
            <a:endParaRPr lang="en-US"/>
          </a:p>
        </p:txBody>
      </p:sp>
      <p:pic>
        <p:nvPicPr>
          <p:cNvPr id="6" name="Picture 5" descr="A screenshot of a computer&#10;&#10;AI-generated content may be incorrect.">
            <a:extLst>
              <a:ext uri="{FF2B5EF4-FFF2-40B4-BE49-F238E27FC236}">
                <a16:creationId xmlns:a16="http://schemas.microsoft.com/office/drawing/2014/main" id="{B5975E02-318F-827D-1B86-322A4841B44F}"/>
              </a:ext>
            </a:extLst>
          </p:cNvPr>
          <p:cNvPicPr>
            <a:picLocks noChangeAspect="1"/>
          </p:cNvPicPr>
          <p:nvPr/>
        </p:nvPicPr>
        <p:blipFill>
          <a:blip r:embed="rId2"/>
          <a:srcRect t="84" r="10583" b="144"/>
          <a:stretch>
            <a:fillRect/>
          </a:stretch>
        </p:blipFill>
        <p:spPr>
          <a:xfrm>
            <a:off x="945067" y="1731158"/>
            <a:ext cx="8141525" cy="4195214"/>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EA1B3B18-2259-8816-D5FC-8A8AA2250622}"/>
              </a:ext>
            </a:extLst>
          </p:cNvPr>
          <p:cNvPicPr>
            <a:picLocks noChangeAspect="1"/>
          </p:cNvPicPr>
          <p:nvPr/>
        </p:nvPicPr>
        <p:blipFill>
          <a:blip r:embed="rId3"/>
          <a:srcRect t="-47" r="71723" b="98"/>
          <a:stretch>
            <a:fillRect/>
          </a:stretch>
        </p:blipFill>
        <p:spPr>
          <a:xfrm>
            <a:off x="9287748" y="1470500"/>
            <a:ext cx="2203660" cy="4561095"/>
          </a:xfrm>
          <a:prstGeom prst="rect">
            <a:avLst/>
          </a:prstGeom>
        </p:spPr>
      </p:pic>
    </p:spTree>
    <p:extLst>
      <p:ext uri="{BB962C8B-B14F-4D97-AF65-F5344CB8AC3E}">
        <p14:creationId xmlns:p14="http://schemas.microsoft.com/office/powerpoint/2010/main" val="2385902042"/>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E07A3-3081-5B22-B0D5-EAB1FE1139E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E28FDB0-3A11-1BB8-1B31-089222BA0224}"/>
              </a:ext>
            </a:extLst>
          </p:cNvPr>
          <p:cNvSpPr>
            <a:spLocks noGrp="1"/>
          </p:cNvSpPr>
          <p:nvPr>
            <p:ph type="title"/>
          </p:nvPr>
        </p:nvSpPr>
        <p:spPr/>
        <p:txBody>
          <a:bodyPr/>
          <a:lstStyle/>
          <a:p>
            <a:r>
              <a:rPr lang="en-US" dirty="0"/>
              <a:t>Lifecycle Services (LSC)</a:t>
            </a:r>
          </a:p>
        </p:txBody>
      </p:sp>
    </p:spTree>
    <p:extLst>
      <p:ext uri="{BB962C8B-B14F-4D97-AF65-F5344CB8AC3E}">
        <p14:creationId xmlns:p14="http://schemas.microsoft.com/office/powerpoint/2010/main" val="3499408049"/>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E58DA-78C9-9C97-1E7F-F4B5DE12F9E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3C6C46-338C-651C-485C-3998279B0665}"/>
              </a:ext>
            </a:extLst>
          </p:cNvPr>
          <p:cNvSpPr>
            <a:spLocks noGrp="1"/>
          </p:cNvSpPr>
          <p:nvPr>
            <p:ph type="title"/>
          </p:nvPr>
        </p:nvSpPr>
        <p:spPr/>
        <p:txBody>
          <a:bodyPr/>
          <a:lstStyle/>
          <a:p>
            <a:r>
              <a:rPr lang="en-US" dirty="0"/>
              <a:t>LCS License Reporting</a:t>
            </a:r>
          </a:p>
        </p:txBody>
      </p:sp>
      <p:sp>
        <p:nvSpPr>
          <p:cNvPr id="5" name="Content Placeholder 4">
            <a:extLst>
              <a:ext uri="{FF2B5EF4-FFF2-40B4-BE49-F238E27FC236}">
                <a16:creationId xmlns:a16="http://schemas.microsoft.com/office/drawing/2014/main" id="{0937B529-B4EE-D632-11B8-C27D17B9A44B}"/>
              </a:ext>
            </a:extLst>
          </p:cNvPr>
          <p:cNvSpPr>
            <a:spLocks noGrp="1"/>
          </p:cNvSpPr>
          <p:nvPr>
            <p:ph type="body" sz="quarter" idx="10"/>
          </p:nvPr>
        </p:nvSpPr>
        <p:spPr/>
        <p:txBody>
          <a:bodyPr/>
          <a:lstStyle/>
          <a:p>
            <a:r>
              <a:rPr lang="en-US" dirty="0"/>
              <a:t>Should show same data as PPAC</a:t>
            </a:r>
          </a:p>
        </p:txBody>
      </p:sp>
      <p:pic>
        <p:nvPicPr>
          <p:cNvPr id="3" name="Picture 2">
            <a:extLst>
              <a:ext uri="{FF2B5EF4-FFF2-40B4-BE49-F238E27FC236}">
                <a16:creationId xmlns:a16="http://schemas.microsoft.com/office/drawing/2014/main" id="{FA2EB47D-7D61-E205-1727-4C7E9483E628}"/>
              </a:ext>
            </a:extLst>
          </p:cNvPr>
          <p:cNvPicPr>
            <a:picLocks noChangeAspect="1"/>
          </p:cNvPicPr>
          <p:nvPr/>
        </p:nvPicPr>
        <p:blipFill>
          <a:blip r:embed="rId2"/>
          <a:stretch>
            <a:fillRect/>
          </a:stretch>
        </p:blipFill>
        <p:spPr>
          <a:xfrm>
            <a:off x="4101878" y="2558182"/>
            <a:ext cx="4232719" cy="3689511"/>
          </a:xfrm>
          <a:prstGeom prst="rect">
            <a:avLst/>
          </a:prstGeom>
        </p:spPr>
      </p:pic>
    </p:spTree>
    <p:extLst>
      <p:ext uri="{BB962C8B-B14F-4D97-AF65-F5344CB8AC3E}">
        <p14:creationId xmlns:p14="http://schemas.microsoft.com/office/powerpoint/2010/main" val="815722031"/>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2AD31-8FA3-E498-E274-5EB5AD41A67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49A4FCE-90CF-E4C2-5AC8-729413547046}"/>
              </a:ext>
            </a:extLst>
          </p:cNvPr>
          <p:cNvSpPr>
            <a:spLocks noGrp="1"/>
          </p:cNvSpPr>
          <p:nvPr>
            <p:ph type="title"/>
          </p:nvPr>
        </p:nvSpPr>
        <p:spPr/>
        <p:txBody>
          <a:bodyPr/>
          <a:lstStyle/>
          <a:p>
            <a:r>
              <a:rPr lang="en-US" dirty="0"/>
              <a:t>User License Consumption</a:t>
            </a:r>
          </a:p>
        </p:txBody>
      </p:sp>
      <p:sp>
        <p:nvSpPr>
          <p:cNvPr id="2" name="Text Placeholder 1">
            <a:extLst>
              <a:ext uri="{FF2B5EF4-FFF2-40B4-BE49-F238E27FC236}">
                <a16:creationId xmlns:a16="http://schemas.microsoft.com/office/drawing/2014/main" id="{FD076001-4F17-AFC8-62A2-81EECC394210}"/>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39940C7D-260C-BA2A-48BC-2C527DC18F79}"/>
              </a:ext>
            </a:extLst>
          </p:cNvPr>
          <p:cNvPicPr>
            <a:picLocks noChangeAspect="1"/>
          </p:cNvPicPr>
          <p:nvPr/>
        </p:nvPicPr>
        <p:blipFill>
          <a:blip r:embed="rId2"/>
          <a:stretch>
            <a:fillRect/>
          </a:stretch>
        </p:blipFill>
        <p:spPr>
          <a:xfrm>
            <a:off x="3355482" y="1690343"/>
            <a:ext cx="5725510" cy="4695398"/>
          </a:xfrm>
          <a:prstGeom prst="rect">
            <a:avLst/>
          </a:prstGeom>
        </p:spPr>
      </p:pic>
    </p:spTree>
    <p:extLst>
      <p:ext uri="{BB962C8B-B14F-4D97-AF65-F5344CB8AC3E}">
        <p14:creationId xmlns:p14="http://schemas.microsoft.com/office/powerpoint/2010/main" val="1866019564"/>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B8001-4E02-3C5E-E1EF-B7A82857DC0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3B19525-4526-3DA2-8547-CD3512DC0592}"/>
              </a:ext>
            </a:extLst>
          </p:cNvPr>
          <p:cNvSpPr>
            <a:spLocks noGrp="1"/>
          </p:cNvSpPr>
          <p:nvPr>
            <p:ph type="title"/>
          </p:nvPr>
        </p:nvSpPr>
        <p:spPr/>
        <p:txBody>
          <a:bodyPr/>
          <a:lstStyle/>
          <a:p>
            <a:r>
              <a:rPr lang="en-US" dirty="0"/>
              <a:t>User Security Governance</a:t>
            </a:r>
          </a:p>
        </p:txBody>
      </p:sp>
    </p:spTree>
    <p:extLst>
      <p:ext uri="{BB962C8B-B14F-4D97-AF65-F5344CB8AC3E}">
        <p14:creationId xmlns:p14="http://schemas.microsoft.com/office/powerpoint/2010/main" val="3892267994"/>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ED196-9157-B05E-4B6C-3356E5157C7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6FC8F67-C229-657A-29AE-6A527E48556C}"/>
              </a:ext>
            </a:extLst>
          </p:cNvPr>
          <p:cNvSpPr>
            <a:spLocks noGrp="1"/>
          </p:cNvSpPr>
          <p:nvPr>
            <p:ph type="title"/>
          </p:nvPr>
        </p:nvSpPr>
        <p:spPr/>
        <p:txBody>
          <a:bodyPr/>
          <a:lstStyle/>
          <a:p>
            <a:r>
              <a:rPr lang="en-US" dirty="0"/>
              <a:t>License Usage Summary</a:t>
            </a:r>
          </a:p>
        </p:txBody>
      </p:sp>
      <p:sp>
        <p:nvSpPr>
          <p:cNvPr id="5" name="Content Placeholder 4">
            <a:extLst>
              <a:ext uri="{FF2B5EF4-FFF2-40B4-BE49-F238E27FC236}">
                <a16:creationId xmlns:a16="http://schemas.microsoft.com/office/drawing/2014/main" id="{68AFF56C-D82C-AB02-3BEA-F389002AA58B}"/>
              </a:ext>
            </a:extLst>
          </p:cNvPr>
          <p:cNvSpPr>
            <a:spLocks noGrp="1"/>
          </p:cNvSpPr>
          <p:nvPr>
            <p:ph type="body" sz="quarter" idx="10"/>
          </p:nvPr>
        </p:nvSpPr>
        <p:spPr/>
        <p:txBody>
          <a:bodyPr>
            <a:normAutofit/>
          </a:bodyPr>
          <a:lstStyle/>
          <a:p>
            <a:pPr marL="582873" indent="-582873" defTabSz="1398895">
              <a:defRPr/>
            </a:pPr>
            <a:r>
              <a:rPr lang="en-US" sz="2856" dirty="0">
                <a:latin typeface="Segoe UI"/>
              </a:rPr>
              <a:t>Report is ‘preview’ feature – will need to be enabled via Feature Management</a:t>
            </a:r>
          </a:p>
        </p:txBody>
      </p:sp>
      <p:pic>
        <p:nvPicPr>
          <p:cNvPr id="2" name="Picture 1">
            <a:extLst>
              <a:ext uri="{FF2B5EF4-FFF2-40B4-BE49-F238E27FC236}">
                <a16:creationId xmlns:a16="http://schemas.microsoft.com/office/drawing/2014/main" id="{34A2982A-28EE-DF1C-F251-E10F4D19CDE9}"/>
              </a:ext>
            </a:extLst>
          </p:cNvPr>
          <p:cNvPicPr>
            <a:picLocks noChangeAspect="1"/>
          </p:cNvPicPr>
          <p:nvPr/>
        </p:nvPicPr>
        <p:blipFill>
          <a:blip r:embed="rId2"/>
          <a:stretch>
            <a:fillRect/>
          </a:stretch>
        </p:blipFill>
        <p:spPr>
          <a:xfrm>
            <a:off x="1320830" y="3146129"/>
            <a:ext cx="9794814" cy="1977120"/>
          </a:xfrm>
          <a:prstGeom prst="rect">
            <a:avLst/>
          </a:prstGeom>
        </p:spPr>
      </p:pic>
    </p:spTree>
    <p:extLst>
      <p:ext uri="{BB962C8B-B14F-4D97-AF65-F5344CB8AC3E}">
        <p14:creationId xmlns:p14="http://schemas.microsoft.com/office/powerpoint/2010/main" val="3865216183"/>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762B1-19CD-61DF-F3F3-B15298A80E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C0F6225-0AB5-CA9C-12FC-E4D598135A28}"/>
              </a:ext>
            </a:extLst>
          </p:cNvPr>
          <p:cNvSpPr>
            <a:spLocks noGrp="1"/>
          </p:cNvSpPr>
          <p:nvPr>
            <p:ph type="title"/>
          </p:nvPr>
        </p:nvSpPr>
        <p:spPr>
          <a:xfrm>
            <a:off x="731995" y="950328"/>
            <a:ext cx="10972484" cy="712249"/>
          </a:xfrm>
        </p:spPr>
        <p:txBody>
          <a:bodyPr/>
          <a:lstStyle/>
          <a:p>
            <a:r>
              <a:rPr lang="en-US" dirty="0"/>
              <a:t>License Usage Summary – User License</a:t>
            </a:r>
          </a:p>
        </p:txBody>
      </p:sp>
      <p:pic>
        <p:nvPicPr>
          <p:cNvPr id="6" name="Picture 5" descr="A screenshot of a computer&#10;&#10;AI-generated content may be incorrect.">
            <a:extLst>
              <a:ext uri="{FF2B5EF4-FFF2-40B4-BE49-F238E27FC236}">
                <a16:creationId xmlns:a16="http://schemas.microsoft.com/office/drawing/2014/main" id="{97B5A5F9-1BBB-2A40-118E-24B072D3D512}"/>
              </a:ext>
            </a:extLst>
          </p:cNvPr>
          <p:cNvPicPr>
            <a:picLocks noChangeAspect="1"/>
          </p:cNvPicPr>
          <p:nvPr/>
        </p:nvPicPr>
        <p:blipFill>
          <a:blip r:embed="rId2"/>
          <a:srcRect l="3154" t="15551" r="3189" b="-356"/>
          <a:stretch>
            <a:fillRect/>
          </a:stretch>
        </p:blipFill>
        <p:spPr>
          <a:xfrm>
            <a:off x="1989269" y="1840453"/>
            <a:ext cx="8457935" cy="4321896"/>
          </a:xfrm>
          <a:prstGeom prst="rect">
            <a:avLst/>
          </a:prstGeom>
        </p:spPr>
      </p:pic>
    </p:spTree>
    <p:extLst>
      <p:ext uri="{BB962C8B-B14F-4D97-AF65-F5344CB8AC3E}">
        <p14:creationId xmlns:p14="http://schemas.microsoft.com/office/powerpoint/2010/main" val="419534412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Securable Objects</a:t>
            </a:r>
          </a:p>
        </p:txBody>
      </p:sp>
      <p:graphicFrame>
        <p:nvGraphicFramePr>
          <p:cNvPr id="5" name="Text Placeholder 2">
            <a:extLst>
              <a:ext uri="{FF2B5EF4-FFF2-40B4-BE49-F238E27FC236}">
                <a16:creationId xmlns:a16="http://schemas.microsoft.com/office/drawing/2014/main" id="{2AD3CAEB-D4E3-8065-9344-67FD71E35419}"/>
              </a:ext>
            </a:extLst>
          </p:cNvPr>
          <p:cNvGraphicFramePr>
            <a:graphicFrameLocks noGrp="1"/>
          </p:cNvGraphicFramePr>
          <p:nvPr>
            <p:ph idx="1"/>
            <p:extLst>
              <p:ext uri="{D42A27DB-BD31-4B8C-83A1-F6EECF244321}">
                <p14:modId xmlns:p14="http://schemas.microsoft.com/office/powerpoint/2010/main" val="817533799"/>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786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B6F8D-CE13-0B4F-E4D9-55FBDB03C58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EF4EA29-6BD9-5199-874E-9478935F99A8}"/>
              </a:ext>
            </a:extLst>
          </p:cNvPr>
          <p:cNvSpPr>
            <a:spLocks noGrp="1"/>
          </p:cNvSpPr>
          <p:nvPr>
            <p:ph type="title"/>
          </p:nvPr>
        </p:nvSpPr>
        <p:spPr>
          <a:xfrm>
            <a:off x="731995" y="1236932"/>
            <a:ext cx="10972484" cy="712249"/>
          </a:xfrm>
        </p:spPr>
        <p:txBody>
          <a:bodyPr/>
          <a:lstStyle/>
          <a:p>
            <a:r>
              <a:rPr lang="en-US" sz="4000" dirty="0"/>
              <a:t>License Usage Summary – User Role License</a:t>
            </a:r>
          </a:p>
        </p:txBody>
      </p:sp>
      <p:pic>
        <p:nvPicPr>
          <p:cNvPr id="6" name="Picture 5">
            <a:extLst>
              <a:ext uri="{FF2B5EF4-FFF2-40B4-BE49-F238E27FC236}">
                <a16:creationId xmlns:a16="http://schemas.microsoft.com/office/drawing/2014/main" id="{C5CC962A-4874-BA8F-1C56-7D3AB76810CD}"/>
              </a:ext>
            </a:extLst>
          </p:cNvPr>
          <p:cNvPicPr>
            <a:picLocks noChangeAspect="1"/>
          </p:cNvPicPr>
          <p:nvPr/>
        </p:nvPicPr>
        <p:blipFill>
          <a:blip r:embed="rId2"/>
          <a:stretch>
            <a:fillRect/>
          </a:stretch>
        </p:blipFill>
        <p:spPr>
          <a:xfrm>
            <a:off x="2879646" y="1949181"/>
            <a:ext cx="6677181" cy="4575733"/>
          </a:xfrm>
          <a:prstGeom prst="rect">
            <a:avLst/>
          </a:prstGeom>
        </p:spPr>
      </p:pic>
    </p:spTree>
    <p:extLst>
      <p:ext uri="{BB962C8B-B14F-4D97-AF65-F5344CB8AC3E}">
        <p14:creationId xmlns:p14="http://schemas.microsoft.com/office/powerpoint/2010/main" val="2056818100"/>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969CB-D24A-477B-1144-85787960D32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DA296E3-8DDE-5FA7-F2EB-09EFD884AAC7}"/>
              </a:ext>
            </a:extLst>
          </p:cNvPr>
          <p:cNvSpPr>
            <a:spLocks noGrp="1"/>
          </p:cNvSpPr>
          <p:nvPr>
            <p:ph type="title"/>
          </p:nvPr>
        </p:nvSpPr>
        <p:spPr>
          <a:xfrm>
            <a:off x="713361" y="936681"/>
            <a:ext cx="10972484" cy="712249"/>
          </a:xfrm>
        </p:spPr>
        <p:txBody>
          <a:bodyPr/>
          <a:lstStyle/>
          <a:p>
            <a:r>
              <a:rPr lang="en-US" dirty="0"/>
              <a:t>License Usage Summary – Role License</a:t>
            </a:r>
          </a:p>
        </p:txBody>
      </p:sp>
      <p:pic>
        <p:nvPicPr>
          <p:cNvPr id="6" name="Picture 5">
            <a:extLst>
              <a:ext uri="{FF2B5EF4-FFF2-40B4-BE49-F238E27FC236}">
                <a16:creationId xmlns:a16="http://schemas.microsoft.com/office/drawing/2014/main" id="{9A0D45D1-A134-3325-B6D6-30CCFEA1B549}"/>
              </a:ext>
            </a:extLst>
          </p:cNvPr>
          <p:cNvPicPr>
            <a:picLocks noChangeAspect="1"/>
          </p:cNvPicPr>
          <p:nvPr/>
        </p:nvPicPr>
        <p:blipFill>
          <a:blip r:embed="rId2"/>
          <a:stretch>
            <a:fillRect/>
          </a:stretch>
        </p:blipFill>
        <p:spPr>
          <a:xfrm>
            <a:off x="3142729" y="1746075"/>
            <a:ext cx="6151016" cy="4477900"/>
          </a:xfrm>
          <a:prstGeom prst="rect">
            <a:avLst/>
          </a:prstGeom>
        </p:spPr>
      </p:pic>
    </p:spTree>
    <p:extLst>
      <p:ext uri="{BB962C8B-B14F-4D97-AF65-F5344CB8AC3E}">
        <p14:creationId xmlns:p14="http://schemas.microsoft.com/office/powerpoint/2010/main" val="2789241858"/>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A047E-02E7-4EFE-77E2-504A88D4A7A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F0A8F0F-86BC-5561-DDEA-0E8636EA770E}"/>
              </a:ext>
            </a:extLst>
          </p:cNvPr>
          <p:cNvSpPr>
            <a:spLocks noGrp="1"/>
          </p:cNvSpPr>
          <p:nvPr>
            <p:ph type="title"/>
          </p:nvPr>
        </p:nvSpPr>
        <p:spPr>
          <a:xfrm>
            <a:off x="656566" y="883111"/>
            <a:ext cx="10972484" cy="712249"/>
          </a:xfrm>
        </p:spPr>
        <p:txBody>
          <a:bodyPr/>
          <a:lstStyle/>
          <a:p>
            <a:r>
              <a:rPr lang="en-US" dirty="0"/>
              <a:t>License Usage Summary – Duty License</a:t>
            </a:r>
          </a:p>
        </p:txBody>
      </p:sp>
      <p:pic>
        <p:nvPicPr>
          <p:cNvPr id="6" name="Picture 5">
            <a:extLst>
              <a:ext uri="{FF2B5EF4-FFF2-40B4-BE49-F238E27FC236}">
                <a16:creationId xmlns:a16="http://schemas.microsoft.com/office/drawing/2014/main" id="{18523D54-C4E6-EB08-F23E-A29561AC1CBE}"/>
              </a:ext>
            </a:extLst>
          </p:cNvPr>
          <p:cNvPicPr>
            <a:picLocks noChangeAspect="1"/>
          </p:cNvPicPr>
          <p:nvPr/>
        </p:nvPicPr>
        <p:blipFill>
          <a:blip r:embed="rId2"/>
          <a:stretch>
            <a:fillRect/>
          </a:stretch>
        </p:blipFill>
        <p:spPr>
          <a:xfrm>
            <a:off x="2727486" y="1674215"/>
            <a:ext cx="6735110" cy="4913800"/>
          </a:xfrm>
          <a:prstGeom prst="rect">
            <a:avLst/>
          </a:prstGeom>
        </p:spPr>
      </p:pic>
    </p:spTree>
    <p:extLst>
      <p:ext uri="{BB962C8B-B14F-4D97-AF65-F5344CB8AC3E}">
        <p14:creationId xmlns:p14="http://schemas.microsoft.com/office/powerpoint/2010/main" val="4231128893"/>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F1113-D14B-8BC8-FD05-262798BA2E2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DD0F597-2D7A-D9EA-F803-0CAA7DA3FB85}"/>
              </a:ext>
            </a:extLst>
          </p:cNvPr>
          <p:cNvSpPr>
            <a:spLocks noGrp="1"/>
          </p:cNvSpPr>
          <p:nvPr>
            <p:ph type="title"/>
          </p:nvPr>
        </p:nvSpPr>
        <p:spPr>
          <a:xfrm>
            <a:off x="731995" y="1086806"/>
            <a:ext cx="10972484" cy="712249"/>
          </a:xfrm>
        </p:spPr>
        <p:txBody>
          <a:bodyPr/>
          <a:lstStyle/>
          <a:p>
            <a:r>
              <a:rPr lang="en-US" sz="4000" dirty="0"/>
              <a:t>License Usage Summary – Privilege License</a:t>
            </a:r>
          </a:p>
        </p:txBody>
      </p:sp>
      <p:pic>
        <p:nvPicPr>
          <p:cNvPr id="6" name="Picture 5">
            <a:extLst>
              <a:ext uri="{FF2B5EF4-FFF2-40B4-BE49-F238E27FC236}">
                <a16:creationId xmlns:a16="http://schemas.microsoft.com/office/drawing/2014/main" id="{6F09BAC3-B9AD-05C7-11F4-9B1E57F8AAB4}"/>
              </a:ext>
            </a:extLst>
          </p:cNvPr>
          <p:cNvPicPr>
            <a:picLocks noChangeAspect="1"/>
          </p:cNvPicPr>
          <p:nvPr/>
        </p:nvPicPr>
        <p:blipFill>
          <a:blip r:embed="rId2"/>
          <a:stretch>
            <a:fillRect/>
          </a:stretch>
        </p:blipFill>
        <p:spPr>
          <a:xfrm>
            <a:off x="2003289" y="2050981"/>
            <a:ext cx="8429895" cy="3984918"/>
          </a:xfrm>
          <a:prstGeom prst="rect">
            <a:avLst/>
          </a:prstGeom>
        </p:spPr>
      </p:pic>
    </p:spTree>
    <p:extLst>
      <p:ext uri="{BB962C8B-B14F-4D97-AF65-F5344CB8AC3E}">
        <p14:creationId xmlns:p14="http://schemas.microsoft.com/office/powerpoint/2010/main" val="2489619233"/>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B9AAA-8823-2C8F-30E4-C4B358282C0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6A32F2-3D20-1737-4943-F23A62111C52}"/>
              </a:ext>
            </a:extLst>
          </p:cNvPr>
          <p:cNvSpPr>
            <a:spLocks noGrp="1"/>
          </p:cNvSpPr>
          <p:nvPr>
            <p:ph type="title"/>
          </p:nvPr>
        </p:nvSpPr>
        <p:spPr/>
        <p:txBody>
          <a:bodyPr/>
          <a:lstStyle/>
          <a:p>
            <a:r>
              <a:rPr lang="en-US" dirty="0"/>
              <a:t>Key Takeaways</a:t>
            </a:r>
          </a:p>
        </p:txBody>
      </p:sp>
      <p:sp>
        <p:nvSpPr>
          <p:cNvPr id="5" name="Content Placeholder 4">
            <a:extLst>
              <a:ext uri="{FF2B5EF4-FFF2-40B4-BE49-F238E27FC236}">
                <a16:creationId xmlns:a16="http://schemas.microsoft.com/office/drawing/2014/main" id="{01F71EDA-006A-2DC6-BDA8-A88CB8A9DC29}"/>
              </a:ext>
            </a:extLst>
          </p:cNvPr>
          <p:cNvSpPr>
            <a:spLocks noGrp="1"/>
          </p:cNvSpPr>
          <p:nvPr>
            <p:ph type="body" sz="quarter" idx="10"/>
          </p:nvPr>
        </p:nvSpPr>
        <p:spPr/>
        <p:txBody>
          <a:bodyPr>
            <a:normAutofit fontScale="55000" lnSpcReduction="20000"/>
          </a:bodyPr>
          <a:lstStyle/>
          <a:p>
            <a:pPr marL="582873" indent="-582873" defTabSz="1398895">
              <a:defRPr/>
            </a:pPr>
            <a:r>
              <a:rPr lang="en-US" sz="3672" dirty="0">
                <a:latin typeface="Segoe UI"/>
              </a:rPr>
              <a:t>The reviewing of user license assignments is much more important (and ongoing) process now</a:t>
            </a:r>
          </a:p>
          <a:p>
            <a:pPr marL="582873" indent="-582873" defTabSz="1398895">
              <a:defRPr/>
            </a:pPr>
            <a:endParaRPr lang="en-US" sz="3672" dirty="0">
              <a:latin typeface="Segoe UI"/>
            </a:endParaRPr>
          </a:p>
          <a:p>
            <a:pPr marL="582873" indent="-582873" defTabSz="1398895">
              <a:defRPr/>
            </a:pPr>
            <a:r>
              <a:rPr lang="en-US" sz="3672" dirty="0">
                <a:latin typeface="Segoe UI"/>
              </a:rPr>
              <a:t>License enforcement is coming later this year</a:t>
            </a:r>
          </a:p>
          <a:p>
            <a:pPr marL="1049171" lvl="1" indent="-582873" defTabSz="1398895">
              <a:defRPr/>
            </a:pPr>
            <a:r>
              <a:rPr lang="en-US" sz="3672" dirty="0">
                <a:latin typeface="Segoe UI"/>
              </a:rPr>
              <a:t>Be proactive on ensuring you are compliant – DO NOT WAIT</a:t>
            </a:r>
          </a:p>
          <a:p>
            <a:pPr marL="582873" indent="-582873" defTabSz="1398895">
              <a:defRPr/>
            </a:pPr>
            <a:endParaRPr lang="en-US" sz="3672" dirty="0">
              <a:latin typeface="Segoe UI"/>
            </a:endParaRPr>
          </a:p>
          <a:p>
            <a:pPr marL="582873" indent="-582873" defTabSz="1398895">
              <a:defRPr/>
            </a:pPr>
            <a:r>
              <a:rPr lang="en-US" sz="3672" dirty="0">
                <a:latin typeface="Segoe UI"/>
              </a:rPr>
              <a:t>Should have a process in place to review license impact after:</a:t>
            </a:r>
          </a:p>
          <a:p>
            <a:pPr marL="1049171" lvl="1" indent="-582873" defTabSz="1398895">
              <a:defRPr/>
            </a:pPr>
            <a:r>
              <a:rPr lang="en-US" sz="3672" dirty="0">
                <a:latin typeface="Segoe UI"/>
              </a:rPr>
              <a:t>User role assignment</a:t>
            </a:r>
          </a:p>
          <a:p>
            <a:pPr marL="1049171" lvl="1" indent="-582873" defTabSz="1398895">
              <a:defRPr/>
            </a:pPr>
            <a:r>
              <a:rPr lang="en-US" sz="3672" dirty="0">
                <a:latin typeface="Segoe UI"/>
              </a:rPr>
              <a:t>Security role, duty, or privilege change</a:t>
            </a:r>
          </a:p>
          <a:p>
            <a:pPr marL="1049171" lvl="1" indent="-582873" defTabSz="1398895">
              <a:defRPr/>
            </a:pPr>
            <a:r>
              <a:rPr lang="en-US" sz="3672" dirty="0">
                <a:latin typeface="Segoe UI"/>
              </a:rPr>
              <a:t>Be sure to test all changes in non-prod env first before pushing to prod</a:t>
            </a:r>
          </a:p>
          <a:p>
            <a:pPr marL="1049171" lvl="1" indent="-582873" defTabSz="1398895">
              <a:defRPr/>
            </a:pPr>
            <a:endParaRPr lang="en-US" sz="3672" dirty="0">
              <a:latin typeface="Segoe UI"/>
            </a:endParaRPr>
          </a:p>
          <a:p>
            <a:pPr marL="582873" indent="-582873" defTabSz="1398895">
              <a:defRPr/>
            </a:pPr>
            <a:r>
              <a:rPr lang="en-US" sz="3672" dirty="0">
                <a:latin typeface="Segoe UI"/>
              </a:rPr>
              <a:t>Licensing requirements can change with updates to PPAC</a:t>
            </a:r>
          </a:p>
          <a:p>
            <a:pPr marL="1049171" lvl="1" indent="-582873" defTabSz="1398895">
              <a:defRPr/>
            </a:pPr>
            <a:r>
              <a:rPr lang="en-US" sz="3672" dirty="0">
                <a:latin typeface="Segoe UI"/>
              </a:rPr>
              <a:t>Does not require a D365 update</a:t>
            </a:r>
          </a:p>
        </p:txBody>
      </p:sp>
    </p:spTree>
    <p:extLst>
      <p:ext uri="{BB962C8B-B14F-4D97-AF65-F5344CB8AC3E}">
        <p14:creationId xmlns:p14="http://schemas.microsoft.com/office/powerpoint/2010/main" val="3925067540"/>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BA64C4-C8D6-55B4-A113-6A711B3142F5}"/>
              </a:ext>
            </a:extLst>
          </p:cNvPr>
          <p:cNvSpPr>
            <a:spLocks noGrp="1"/>
          </p:cNvSpPr>
          <p:nvPr>
            <p:ph type="title"/>
          </p:nvPr>
        </p:nvSpPr>
        <p:spPr>
          <a:xfrm>
            <a:off x="672129" y="1935162"/>
            <a:ext cx="6538296" cy="1351952"/>
          </a:xfrm>
        </p:spPr>
        <p:txBody>
          <a:bodyPr/>
          <a:lstStyle/>
          <a:p>
            <a:r>
              <a:rPr lang="en-US" dirty="0"/>
              <a:t>Tools / Services to Help</a:t>
            </a:r>
          </a:p>
        </p:txBody>
      </p:sp>
    </p:spTree>
    <p:extLst>
      <p:ext uri="{BB962C8B-B14F-4D97-AF65-F5344CB8AC3E}">
        <p14:creationId xmlns:p14="http://schemas.microsoft.com/office/powerpoint/2010/main" val="3899992238"/>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Free Tools – D365FO Admin Toolkit</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a:xfrm>
            <a:off x="731836" y="1668462"/>
            <a:ext cx="8625588" cy="4190999"/>
          </a:xfrm>
        </p:spPr>
        <p:txBody>
          <a:bodyPr wrap="square">
            <a:normAutofit/>
          </a:bodyPr>
          <a:lstStyle/>
          <a:p>
            <a:r>
              <a:rPr lang="en-US" sz="2500">
                <a:hlinkClick r:id="rId2"/>
              </a:rPr>
              <a:t>More info here!</a:t>
            </a:r>
            <a:endParaRPr lang="en-US" sz="2500"/>
          </a:p>
          <a:p>
            <a:pPr marL="0" indent="0">
              <a:buNone/>
            </a:pPr>
            <a:endParaRPr lang="en-US" sz="2500"/>
          </a:p>
          <a:p>
            <a:r>
              <a:rPr lang="en-US" sz="2500"/>
              <a:t>Features include:</a:t>
            </a:r>
          </a:p>
          <a:p>
            <a:pPr lvl="1"/>
            <a:r>
              <a:rPr lang="en-US" sz="2500"/>
              <a:t>User self-service assignment / revoking of </a:t>
            </a:r>
            <a:r>
              <a:rPr lang="en-US" sz="2500" err="1"/>
              <a:t>SysAdmin</a:t>
            </a:r>
            <a:endParaRPr lang="en-US" sz="2500"/>
          </a:p>
          <a:p>
            <a:pPr lvl="1"/>
            <a:r>
              <a:rPr lang="en-US" sz="2500" err="1"/>
              <a:t>SysAdmin</a:t>
            </a:r>
            <a:r>
              <a:rPr lang="en-US" sz="2500"/>
              <a:t> assignment logging</a:t>
            </a:r>
          </a:p>
          <a:p>
            <a:pPr lvl="1"/>
            <a:r>
              <a:rPr lang="en-US" sz="2500"/>
              <a:t>Export System Configuration</a:t>
            </a:r>
          </a:p>
          <a:p>
            <a:pPr lvl="1"/>
            <a:r>
              <a:rPr lang="en-US" sz="2500"/>
              <a:t>Auto-disable users that do not log in</a:t>
            </a:r>
          </a:p>
          <a:p>
            <a:pPr lvl="1"/>
            <a:r>
              <a:rPr lang="en-US" sz="2500"/>
              <a:t>Enhance Entra ID group security features</a:t>
            </a:r>
          </a:p>
          <a:p>
            <a:pPr lvl="1"/>
            <a:endParaRPr lang="en-US" sz="2500"/>
          </a:p>
        </p:txBody>
      </p:sp>
      <p:pic>
        <p:nvPicPr>
          <p:cNvPr id="7" name="Picture 6">
            <a:extLst>
              <a:ext uri="{FF2B5EF4-FFF2-40B4-BE49-F238E27FC236}">
                <a16:creationId xmlns:a16="http://schemas.microsoft.com/office/drawing/2014/main" id="{81C8927D-044D-8BEA-A7C8-877694B05172}"/>
              </a:ext>
            </a:extLst>
          </p:cNvPr>
          <p:cNvPicPr>
            <a:picLocks noChangeAspect="1"/>
          </p:cNvPicPr>
          <p:nvPr/>
        </p:nvPicPr>
        <p:blipFill>
          <a:blip r:embed="rId3"/>
          <a:srcRect t="14603" r="-1" b="-1"/>
          <a:stretch>
            <a:fillRect/>
          </a:stretch>
        </p:blipFill>
        <p:spPr>
          <a:xfrm>
            <a:off x="9547924" y="1668462"/>
            <a:ext cx="2156396" cy="4190999"/>
          </a:xfrm>
          <a:prstGeom prst="rect">
            <a:avLst/>
          </a:prstGeom>
          <a:noFill/>
        </p:spPr>
      </p:pic>
    </p:spTree>
    <p:extLst>
      <p:ext uri="{BB962C8B-B14F-4D97-AF65-F5344CB8AC3E}">
        <p14:creationId xmlns:p14="http://schemas.microsoft.com/office/powerpoint/2010/main" val="206627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Security and Licensing Help</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a:lstStyle/>
          <a:p>
            <a:r>
              <a:rPr lang="en-US" dirty="0"/>
              <a:t>ISVs</a:t>
            </a:r>
          </a:p>
          <a:p>
            <a:pPr lvl="1"/>
            <a:r>
              <a:rPr lang="en-US" dirty="0"/>
              <a:t>Fastpath / </a:t>
            </a:r>
            <a:r>
              <a:rPr lang="en-US" dirty="0" err="1"/>
              <a:t>Delinea</a:t>
            </a:r>
            <a:endParaRPr lang="en-US" dirty="0"/>
          </a:p>
          <a:p>
            <a:pPr lvl="1"/>
            <a:endParaRPr lang="en-US" dirty="0"/>
          </a:p>
          <a:p>
            <a:r>
              <a:rPr lang="en-US" dirty="0"/>
              <a:t>Professional Services</a:t>
            </a:r>
          </a:p>
          <a:p>
            <a:pPr lvl="1"/>
            <a:r>
              <a:rPr lang="en-US" dirty="0"/>
              <a:t>Protiviti</a:t>
            </a:r>
          </a:p>
          <a:p>
            <a:pPr lvl="2"/>
            <a:r>
              <a:rPr lang="en-US" sz="1400" dirty="0">
                <a:hlinkClick r:id="rId2"/>
              </a:rPr>
              <a:t>D365FO Template Roles</a:t>
            </a:r>
            <a:endParaRPr lang="en-US" sz="1400" dirty="0"/>
          </a:p>
          <a:p>
            <a:pPr lvl="2"/>
            <a:r>
              <a:rPr lang="en-US" sz="1400" dirty="0">
                <a:hlinkClick r:id="rId3"/>
              </a:rPr>
              <a:t>Microsoft Consulting Solutions</a:t>
            </a:r>
            <a:endParaRPr lang="en-US" sz="1400" dirty="0"/>
          </a:p>
          <a:p>
            <a:pPr lvl="1"/>
            <a:r>
              <a:rPr lang="en-US" dirty="0"/>
              <a:t>MCA Connect</a:t>
            </a:r>
          </a:p>
          <a:p>
            <a:pPr lvl="2"/>
            <a:r>
              <a:rPr lang="en-US" sz="1400" dirty="0">
                <a:hlinkClick r:id="rId4"/>
              </a:rPr>
              <a:t>Optimize security and reduce licensing</a:t>
            </a:r>
            <a:endParaRPr lang="en-US" sz="1400" dirty="0"/>
          </a:p>
          <a:p>
            <a:endParaRPr lang="en-US" dirty="0"/>
          </a:p>
        </p:txBody>
      </p:sp>
      <p:pic>
        <p:nvPicPr>
          <p:cNvPr id="4" name="Picture 3">
            <a:hlinkClick r:id="rId3"/>
            <a:extLst>
              <a:ext uri="{FF2B5EF4-FFF2-40B4-BE49-F238E27FC236}">
                <a16:creationId xmlns:a16="http://schemas.microsoft.com/office/drawing/2014/main" id="{B72562DC-AF5A-8A96-A3AA-F691FCB9215E}"/>
              </a:ext>
            </a:extLst>
          </p:cNvPr>
          <p:cNvPicPr>
            <a:picLocks noChangeAspect="1"/>
          </p:cNvPicPr>
          <p:nvPr/>
        </p:nvPicPr>
        <p:blipFill>
          <a:blip r:embed="rId5"/>
          <a:stretch>
            <a:fillRect/>
          </a:stretch>
        </p:blipFill>
        <p:spPr>
          <a:xfrm>
            <a:off x="7107190" y="3708669"/>
            <a:ext cx="2032748" cy="864000"/>
          </a:xfrm>
          <a:prstGeom prst="rect">
            <a:avLst/>
          </a:prstGeom>
        </p:spPr>
      </p:pic>
      <p:pic>
        <p:nvPicPr>
          <p:cNvPr id="2050" name="Picture 2" descr="MCA Connect Launches Strategic Microsoft Dynamics Support Offering ...">
            <a:extLst>
              <a:ext uri="{FF2B5EF4-FFF2-40B4-BE49-F238E27FC236}">
                <a16:creationId xmlns:a16="http://schemas.microsoft.com/office/drawing/2014/main" id="{252C4ECD-5440-B0F4-5063-D54F4B8D83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3292" y="4786348"/>
            <a:ext cx="2480074" cy="12958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DBC42D1-17B1-4D8A-77B8-235055B29019}"/>
              </a:ext>
            </a:extLst>
          </p:cNvPr>
          <p:cNvPicPr>
            <a:picLocks noChangeAspect="1"/>
          </p:cNvPicPr>
          <p:nvPr/>
        </p:nvPicPr>
        <p:blipFill>
          <a:blip r:embed="rId7"/>
          <a:stretch>
            <a:fillRect/>
          </a:stretch>
        </p:blipFill>
        <p:spPr>
          <a:xfrm>
            <a:off x="6614994" y="1587544"/>
            <a:ext cx="2838846" cy="943107"/>
          </a:xfrm>
          <a:prstGeom prst="rect">
            <a:avLst/>
          </a:prstGeom>
        </p:spPr>
      </p:pic>
    </p:spTree>
    <p:extLst>
      <p:ext uri="{BB962C8B-B14F-4D97-AF65-F5344CB8AC3E}">
        <p14:creationId xmlns:p14="http://schemas.microsoft.com/office/powerpoint/2010/main" val="4046753320"/>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Resources</a:t>
            </a:r>
          </a:p>
        </p:txBody>
      </p:sp>
      <p:sp>
        <p:nvSpPr>
          <p:cNvPr id="3" name="Text Placeholder 2">
            <a:extLst>
              <a:ext uri="{FF2B5EF4-FFF2-40B4-BE49-F238E27FC236}">
                <a16:creationId xmlns:a16="http://schemas.microsoft.com/office/drawing/2014/main" id="{28A2192F-1A31-8286-B9A2-B17A3250AFAE}"/>
              </a:ext>
            </a:extLst>
          </p:cNvPr>
          <p:cNvSpPr>
            <a:spLocks noGrp="1"/>
          </p:cNvSpPr>
          <p:nvPr>
            <p:ph idx="1"/>
          </p:nvPr>
        </p:nvSpPr>
        <p:spPr/>
        <p:txBody>
          <a:bodyPr numCol="2"/>
          <a:lstStyle/>
          <a:p>
            <a:pPr marL="0" indent="0">
              <a:buNone/>
            </a:pPr>
            <a:r>
              <a:rPr lang="en-US" sz="1800" dirty="0">
                <a:hlinkClick r:id="rId2"/>
              </a:rPr>
              <a:t>D365FO Role-based Security</a:t>
            </a:r>
            <a:endParaRPr lang="en-US" sz="1800" dirty="0">
              <a:hlinkClick r:id="" action="ppaction://noaction"/>
            </a:endParaRPr>
          </a:p>
          <a:p>
            <a:pPr marL="0" indent="0">
              <a:buNone/>
            </a:pPr>
            <a:r>
              <a:rPr lang="en-US" sz="1800" dirty="0">
                <a:hlinkClick r:id="" action="ppaction://noaction"/>
              </a:rPr>
              <a:t>Introduction to Microsoft Dynamics 365 licensing</a:t>
            </a:r>
            <a:endParaRPr lang="en-US" sz="1800" dirty="0"/>
          </a:p>
          <a:p>
            <a:pPr marL="0" indent="0">
              <a:buNone/>
            </a:pPr>
            <a:r>
              <a:rPr lang="en-US" sz="1800" dirty="0">
                <a:hlinkClick r:id="rId3"/>
              </a:rPr>
              <a:t>Security Roles &amp; Licensing Whitepaper</a:t>
            </a:r>
            <a:r>
              <a:rPr lang="en-US" sz="1800" dirty="0"/>
              <a:t>‎</a:t>
            </a:r>
          </a:p>
          <a:p>
            <a:pPr marL="0" indent="0">
              <a:buNone/>
            </a:pPr>
            <a:r>
              <a:rPr lang="en-US" sz="1800" dirty="0">
                <a:hlinkClick r:id="rId4"/>
              </a:rPr>
              <a:t>Determining User Licenses in D365FO</a:t>
            </a:r>
            <a:endParaRPr lang="en-US" sz="1800" dirty="0"/>
          </a:p>
          <a:p>
            <a:pPr marL="0" indent="0">
              <a:buNone/>
            </a:pPr>
            <a:r>
              <a:rPr lang="en-US" sz="1800" dirty="0">
                <a:hlinkClick r:id="rId5"/>
              </a:rPr>
              <a:t>Privilege License Excel File</a:t>
            </a:r>
            <a:endParaRPr lang="en-US" sz="1800" dirty="0"/>
          </a:p>
          <a:p>
            <a:pPr marL="0" indent="0">
              <a:buNone/>
            </a:pPr>
            <a:r>
              <a:rPr lang="en-US" sz="1800" dirty="0">
                <a:hlinkClick r:id="rId6"/>
              </a:rPr>
              <a:t>Hidden Feature Flag Changing How User Licensing is Performed in D365FO</a:t>
            </a:r>
            <a:endParaRPr lang="en-US" sz="1800" dirty="0"/>
          </a:p>
          <a:p>
            <a:pPr marL="0" indent="0">
              <a:buNone/>
            </a:pPr>
            <a:r>
              <a:rPr lang="en-US" sz="1800" dirty="0">
                <a:hlinkClick r:id="rId7"/>
              </a:rPr>
              <a:t>Setting Up Security in Dynamics 365 for Finance and Operations – Part I – From the User Interface</a:t>
            </a:r>
            <a:endParaRPr lang="en-US" sz="1800" dirty="0"/>
          </a:p>
          <a:p>
            <a:pPr marL="0" indent="0">
              <a:buNone/>
            </a:pPr>
            <a:r>
              <a:rPr lang="en-US" sz="1800" dirty="0">
                <a:hlinkClick r:id="rId8"/>
              </a:rPr>
              <a:t>Setting Up Security in Dynamics 365 for Finance and Operations – Part II – From the AOT</a:t>
            </a:r>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pPr marL="0" indent="0">
              <a:buNone/>
            </a:pPr>
            <a:r>
              <a:rPr lang="en-US" sz="1800" dirty="0"/>
              <a:t>Blog Posts:</a:t>
            </a:r>
          </a:p>
          <a:p>
            <a:pPr lvl="1"/>
            <a:r>
              <a:rPr lang="en-US" sz="1800" dirty="0">
                <a:hlinkClick r:id="rId9"/>
              </a:rPr>
              <a:t>D365FSC License Enforcement Overview</a:t>
            </a:r>
            <a:endParaRPr lang="en-US" sz="1800" dirty="0"/>
          </a:p>
          <a:p>
            <a:pPr lvl="1"/>
            <a:r>
              <a:rPr lang="en-US" sz="1800" dirty="0">
                <a:hlinkClick r:id="rId10"/>
              </a:rPr>
              <a:t>Missing Licensing Reports in D365FSC</a:t>
            </a:r>
            <a:endParaRPr lang="en-US" sz="1800" dirty="0"/>
          </a:p>
          <a:p>
            <a:pPr lvl="1"/>
            <a:r>
              <a:rPr lang="en-US" sz="1800" dirty="0">
                <a:hlinkClick r:id="rId11"/>
              </a:rPr>
              <a:t>Updated D365FSC User Licensing in 10.44</a:t>
            </a:r>
            <a:endParaRPr lang="en-US" sz="1800" dirty="0"/>
          </a:p>
          <a:p>
            <a:endParaRPr lang="en-US" sz="1400" dirty="0"/>
          </a:p>
          <a:p>
            <a:endParaRPr lang="en-US" dirty="0"/>
          </a:p>
        </p:txBody>
      </p:sp>
    </p:spTree>
    <p:extLst>
      <p:ext uri="{BB962C8B-B14F-4D97-AF65-F5344CB8AC3E}">
        <p14:creationId xmlns:p14="http://schemas.microsoft.com/office/powerpoint/2010/main" val="784489548"/>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wrap="square" anchor="ctr">
            <a:normAutofit/>
          </a:bodyPr>
          <a:lstStyle/>
          <a:p>
            <a:r>
              <a:rPr lang="en-US" sz="3700"/>
              <a:t>Session Review</a:t>
            </a:r>
          </a:p>
        </p:txBody>
      </p:sp>
      <p:graphicFrame>
        <p:nvGraphicFramePr>
          <p:cNvPr id="5" name="Text Placeholder 2">
            <a:extLst>
              <a:ext uri="{FF2B5EF4-FFF2-40B4-BE49-F238E27FC236}">
                <a16:creationId xmlns:a16="http://schemas.microsoft.com/office/drawing/2014/main" id="{DCD6681D-CD35-A437-5D12-CE44CD291815}"/>
              </a:ext>
            </a:extLst>
          </p:cNvPr>
          <p:cNvGraphicFramePr>
            <a:graphicFrameLocks noGrp="1"/>
          </p:cNvGraphicFramePr>
          <p:nvPr>
            <p:ph idx="1"/>
            <p:extLst>
              <p:ext uri="{D42A27DB-BD31-4B8C-83A1-F6EECF244321}">
                <p14:modId xmlns:p14="http://schemas.microsoft.com/office/powerpoint/2010/main" val="669751562"/>
              </p:ext>
            </p:extLst>
          </p:nvPr>
        </p:nvGraphicFramePr>
        <p:xfrm>
          <a:off x="731838" y="1668463"/>
          <a:ext cx="10972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119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E2E96-EEEF-5FC5-E72E-6418F4C2D6CD}"/>
              </a:ext>
            </a:extLst>
          </p:cNvPr>
          <p:cNvSpPr>
            <a:spLocks noGrp="1"/>
          </p:cNvSpPr>
          <p:nvPr>
            <p:ph type="title"/>
          </p:nvPr>
        </p:nvSpPr>
        <p:spPr/>
        <p:txBody>
          <a:bodyPr/>
          <a:lstStyle/>
          <a:p>
            <a:r>
              <a:rPr lang="en-US" dirty="0"/>
              <a:t>Hierarchy Based Security Model</a:t>
            </a:r>
          </a:p>
        </p:txBody>
      </p:sp>
      <p:pic>
        <p:nvPicPr>
          <p:cNvPr id="4" name="Content Placeholder 2" descr="A screen shot of a computer&#10;&#10;Description automatically generated">
            <a:extLst>
              <a:ext uri="{FF2B5EF4-FFF2-40B4-BE49-F238E27FC236}">
                <a16:creationId xmlns:a16="http://schemas.microsoft.com/office/drawing/2014/main" id="{ACDAB0BF-09A6-1D61-C536-CD587C2460B9}"/>
              </a:ext>
            </a:extLst>
          </p:cNvPr>
          <p:cNvPicPr>
            <a:picLocks noChangeAspect="1"/>
          </p:cNvPicPr>
          <p:nvPr/>
        </p:nvPicPr>
        <p:blipFill>
          <a:blip r:embed="rId2"/>
          <a:stretch>
            <a:fillRect/>
          </a:stretch>
        </p:blipFill>
        <p:spPr>
          <a:xfrm>
            <a:off x="3268908" y="1263650"/>
            <a:ext cx="5632704" cy="4664075"/>
          </a:xfrm>
          <a:prstGeom prst="rect">
            <a:avLst/>
          </a:prstGeom>
        </p:spPr>
      </p:pic>
    </p:spTree>
    <p:extLst>
      <p:ext uri="{BB962C8B-B14F-4D97-AF65-F5344CB8AC3E}">
        <p14:creationId xmlns:p14="http://schemas.microsoft.com/office/powerpoint/2010/main" val="3458221059"/>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0937028"/>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
        <p:nvSpPr>
          <p:cNvPr id="5" name="TextBox 4">
            <a:extLst>
              <a:ext uri="{FF2B5EF4-FFF2-40B4-BE49-F238E27FC236}">
                <a16:creationId xmlns:a16="http://schemas.microsoft.com/office/drawing/2014/main" id="{37B8C8DA-E0EC-DDB1-8F81-26819E054EA0}"/>
              </a:ext>
            </a:extLst>
          </p:cNvPr>
          <p:cNvSpPr txBox="1"/>
          <p:nvPr/>
        </p:nvSpPr>
        <p:spPr>
          <a:xfrm>
            <a:off x="3680923" y="3928051"/>
            <a:ext cx="7638386" cy="821763"/>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latin typeface="segoe ui black"/>
                <a:ea typeface="segoe ui black"/>
                <a:cs typeface="Poppins SemiBold"/>
              </a:rPr>
              <a:t>FINANCE &amp; SUPPLY CHAIN/F&amp;O</a:t>
            </a:r>
          </a:p>
        </p:txBody>
      </p:sp>
    </p:spTree>
    <p:extLst>
      <p:ext uri="{BB962C8B-B14F-4D97-AF65-F5344CB8AC3E}">
        <p14:creationId xmlns:p14="http://schemas.microsoft.com/office/powerpoint/2010/main" val="883187606"/>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Tree>
    <p:extLst>
      <p:ext uri="{BB962C8B-B14F-4D97-AF65-F5344CB8AC3E}">
        <p14:creationId xmlns:p14="http://schemas.microsoft.com/office/powerpoint/2010/main" val="3764463206"/>
      </p:ext>
    </p:extLst>
  </p:cSld>
  <p:clrMapOvr>
    <a:masterClrMapping/>
  </p:clrMapOvr>
  <p:transition>
    <p:fade/>
  </p:transition>
</p:sld>
</file>

<file path=ppt/theme/theme1.xml><?xml version="1.0" encoding="utf-8"?>
<a:theme xmlns:a="http://schemas.openxmlformats.org/drawingml/2006/main" name="primary with bullets">
  <a:themeElements>
    <a:clrScheme name="Custom 6">
      <a:dk1>
        <a:srgbClr val="3F454F"/>
      </a:dk1>
      <a:lt1>
        <a:srgbClr val="FFFFFF"/>
      </a:lt1>
      <a:dk2>
        <a:srgbClr val="84BD00"/>
      </a:dk2>
      <a:lt2>
        <a:srgbClr val="EAEAEA"/>
      </a:lt2>
      <a:accent1>
        <a:srgbClr val="0095C8"/>
      </a:accent1>
      <a:accent2>
        <a:srgbClr val="001E60"/>
      </a:accent2>
      <a:accent3>
        <a:srgbClr val="E4002B"/>
      </a:accent3>
      <a:accent4>
        <a:srgbClr val="FFB81C"/>
      </a:accent4>
      <a:accent5>
        <a:srgbClr val="3D1B52"/>
      </a:accent5>
      <a:accent6>
        <a:srgbClr val="F2C818"/>
      </a:accent6>
      <a:hlink>
        <a:srgbClr val="0095C8"/>
      </a:hlink>
      <a:folHlink>
        <a:srgbClr val="84BD00"/>
      </a:folHlink>
    </a:clrScheme>
    <a:fontScheme name="Custom 6">
      <a:majorFont>
        <a:latin typeface="segoe ui black"/>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CUG-NAVUG Summit 2018 speaker template.pptx" id="{E4180D32-CB38-412B-90E4-C6A367F14268}" vid="{5ABA93EF-FCBD-4FE3-891E-C6F4305AB830}"/>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5241CFF6E1864895DCD7ADE29FC1C7" ma:contentTypeVersion="18" ma:contentTypeDescription="Create a new document." ma:contentTypeScope="" ma:versionID="18c11557fac8510406916505c59aacae">
  <xsd:schema xmlns:xsd="http://www.w3.org/2001/XMLSchema" xmlns:xs="http://www.w3.org/2001/XMLSchema" xmlns:p="http://schemas.microsoft.com/office/2006/metadata/properties" xmlns:ns2="29d2a015-485a-400d-b290-ecf68f6652cf" xmlns:ns3="40060f56-dd67-4c74-97f4-8d4b2087e08e" targetNamespace="http://schemas.microsoft.com/office/2006/metadata/properties" ma:root="true" ma:fieldsID="bba247b69ceff1d6cdfdebac7a276114" ns2:_="" ns3:_="">
    <xsd:import namespace="29d2a015-485a-400d-b290-ecf68f6652cf"/>
    <xsd:import namespace="40060f56-dd67-4c74-97f4-8d4b2087e0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d2a015-485a-400d-b290-ecf68f6652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d8785f9-e54f-4c32-bd3d-94d1ae40bbf5"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60f56-dd67-4c74-97f4-8d4b2087e0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353a670-f4ec-49b7-9238-821180cc4ce8}" ma:internalName="TaxCatchAll" ma:showField="CatchAllData" ma:web="40060f56-dd67-4c74-97f4-8d4b2087e0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9d2a015-485a-400d-b290-ecf68f6652cf">
      <Terms xmlns="http://schemas.microsoft.com/office/infopath/2007/PartnerControls"/>
    </lcf76f155ced4ddcb4097134ff3c332f>
    <TaxCatchAll xmlns="40060f56-dd67-4c74-97f4-8d4b2087e08e" xsi:nil="true"/>
  </documentManagement>
</p:properties>
</file>

<file path=customXml/itemProps1.xml><?xml version="1.0" encoding="utf-8"?>
<ds:datastoreItem xmlns:ds="http://schemas.openxmlformats.org/officeDocument/2006/customXml" ds:itemID="{288605DE-A454-490A-B3CB-4C6473F23D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d2a015-485a-400d-b290-ecf68f6652cf"/>
    <ds:schemaRef ds:uri="40060f56-dd67-4c74-97f4-8d4b2087e0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40060f56-dd67-4c74-97f4-8d4b2087e08e"/>
    <ds:schemaRef ds:uri="29d2a015-485a-400d-b290-ecf68f6652cf"/>
    <ds:schemaRef ds:uri="http://schemas.microsoft.com/office/2006/documentManagement/types"/>
    <ds:schemaRef ds:uri="http://www.w3.org/XML/1998/namespace"/>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1211</TotalTime>
  <Words>3686</Words>
  <Application>Microsoft Office PowerPoint</Application>
  <PresentationFormat>Custom</PresentationFormat>
  <Paragraphs>485</Paragraphs>
  <Slides>92</Slides>
  <Notes>9</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92</vt:i4>
      </vt:variant>
    </vt:vector>
  </HeadingPairs>
  <TitlesOfParts>
    <vt:vector size="110" baseType="lpstr">
      <vt:lpstr>Arial</vt:lpstr>
      <vt:lpstr>Calibri</vt:lpstr>
      <vt:lpstr>Calibri Light</vt:lpstr>
      <vt:lpstr>Lucida Sans Unicode</vt:lpstr>
      <vt:lpstr>Myriad Pro Light</vt:lpstr>
      <vt:lpstr>Open Sans ExtraBold</vt:lpstr>
      <vt:lpstr>Open Sans SemiBold</vt:lpstr>
      <vt:lpstr>Poppins</vt:lpstr>
      <vt:lpstr>Poppins SemiBold</vt:lpstr>
      <vt:lpstr>Segoe</vt:lpstr>
      <vt:lpstr>Segoe UI</vt:lpstr>
      <vt:lpstr>Segoe UI</vt:lpstr>
      <vt:lpstr>segoe ui black</vt:lpstr>
      <vt:lpstr>Verdana</vt:lpstr>
      <vt:lpstr>Wingdings</vt:lpstr>
      <vt:lpstr>primary with bullets</vt:lpstr>
      <vt:lpstr>1_Custom Design</vt:lpstr>
      <vt:lpstr>Custom Design</vt:lpstr>
      <vt:lpstr>PowerPoint Presentation</vt:lpstr>
      <vt:lpstr>D365FO Security &amp; Licensing</vt:lpstr>
      <vt:lpstr>PowerPoint Presentation</vt:lpstr>
      <vt:lpstr>Class Questions</vt:lpstr>
      <vt:lpstr>Security Model Overview</vt:lpstr>
      <vt:lpstr>Role Based Security</vt:lpstr>
      <vt:lpstr>Security Layers</vt:lpstr>
      <vt:lpstr>Securable Objects</vt:lpstr>
      <vt:lpstr>Hierarchy Based Security Model</vt:lpstr>
      <vt:lpstr>Role Setup &amp; Assignment</vt:lpstr>
      <vt:lpstr>Setting Up Security from User Interface</vt:lpstr>
      <vt:lpstr>Security Configuration</vt:lpstr>
      <vt:lpstr>UI – Security Object Access</vt:lpstr>
      <vt:lpstr>Unpublished Objects</vt:lpstr>
      <vt:lpstr>Where are Security Changes Stored?</vt:lpstr>
      <vt:lpstr>How to Migrate Security Changes?</vt:lpstr>
      <vt:lpstr>Setting Up Security from Application Explorer</vt:lpstr>
      <vt:lpstr>Application Explorer</vt:lpstr>
      <vt:lpstr>Application Explorer – Create Security</vt:lpstr>
      <vt:lpstr>Application Explorer – Associate Security Layers</vt:lpstr>
      <vt:lpstr>Application Explorer – Object Access</vt:lpstr>
      <vt:lpstr>Overlayer vs Extension</vt:lpstr>
      <vt:lpstr>Application Explorer – Synchronize Database</vt:lpstr>
      <vt:lpstr>Where are Security Changes Stored?</vt:lpstr>
      <vt:lpstr>Application Lifecycle Management</vt:lpstr>
      <vt:lpstr>Advanced Security Topics</vt:lpstr>
      <vt:lpstr>Field Level Security</vt:lpstr>
      <vt:lpstr>Field Level Security Scenarios</vt:lpstr>
      <vt:lpstr>Steps for Field Level Security</vt:lpstr>
      <vt:lpstr>Extensible Data Security (XDS)</vt:lpstr>
      <vt:lpstr>XDS Overview</vt:lpstr>
      <vt:lpstr>XDS Setup / Configuration</vt:lpstr>
      <vt:lpstr>Setup / Configuration XDS</vt:lpstr>
      <vt:lpstr>XDS – Before / After</vt:lpstr>
      <vt:lpstr>Table Permission Framework (TPF)</vt:lpstr>
      <vt:lpstr>Table Permission Framework</vt:lpstr>
      <vt:lpstr>Example – Customer Free Text Invoices</vt:lpstr>
      <vt:lpstr>AOSAuthorization Parameter</vt:lpstr>
      <vt:lpstr>Set Explicit Table Field Access</vt:lpstr>
      <vt:lpstr>Azure AD / Entra ID Group Security</vt:lpstr>
      <vt:lpstr>Enable Feature</vt:lpstr>
      <vt:lpstr>Entra ID Group Security</vt:lpstr>
      <vt:lpstr>Entra ID Group Security – Things to Remember</vt:lpstr>
      <vt:lpstr>Resources</vt:lpstr>
      <vt:lpstr>D365FO User Licensing</vt:lpstr>
      <vt:lpstr>Security &amp; Licensing</vt:lpstr>
      <vt:lpstr>User Licensing in D365FO in 2025</vt:lpstr>
      <vt:lpstr>Pre-October 2019 Licensing Model</vt:lpstr>
      <vt:lpstr>Post-October 2019 Licensing Model</vt:lpstr>
      <vt:lpstr>Where Did We Come From?</vt:lpstr>
      <vt:lpstr>Where Are We Now?</vt:lpstr>
      <vt:lpstr>License Hierarchy</vt:lpstr>
      <vt:lpstr>Licensing Methodology Changes</vt:lpstr>
      <vt:lpstr>Object Level Analysis</vt:lpstr>
      <vt:lpstr>Object Level License Analysis</vt:lpstr>
      <vt:lpstr>Consolidated Object License Analysis</vt:lpstr>
      <vt:lpstr>Object Level License Analysis</vt:lpstr>
      <vt:lpstr>Object Level License Analysis</vt:lpstr>
      <vt:lpstr>Licensing Overview</vt:lpstr>
      <vt:lpstr>PowerPoint Presentation</vt:lpstr>
      <vt:lpstr>Licensing Example</vt:lpstr>
      <vt:lpstr>Deprecated License Reports</vt:lpstr>
      <vt:lpstr>Licensing Methodology Changes</vt:lpstr>
      <vt:lpstr>License Enforcement</vt:lpstr>
      <vt:lpstr>Dynamics 365 License Enforcement</vt:lpstr>
      <vt:lpstr>Septemeber 2025 Changes</vt:lpstr>
      <vt:lpstr>Environment Type Enforcement</vt:lpstr>
      <vt:lpstr>Other License Enforcement FAQ</vt:lpstr>
      <vt:lpstr>External Users</vt:lpstr>
      <vt:lpstr>Roles That Do Not Require a License</vt:lpstr>
      <vt:lpstr>Power Platform Admim Center (PPAC)</vt:lpstr>
      <vt:lpstr>PPAC Reporting</vt:lpstr>
      <vt:lpstr>License CSV in Excel</vt:lpstr>
      <vt:lpstr>Lifecycle Services (LSC)</vt:lpstr>
      <vt:lpstr>LCS License Reporting</vt:lpstr>
      <vt:lpstr>User License Consumption</vt:lpstr>
      <vt:lpstr>User Security Governance</vt:lpstr>
      <vt:lpstr>License Usage Summary</vt:lpstr>
      <vt:lpstr>License Usage Summary – User License</vt:lpstr>
      <vt:lpstr>License Usage Summary – User Role License</vt:lpstr>
      <vt:lpstr>License Usage Summary – Role License</vt:lpstr>
      <vt:lpstr>License Usage Summary – Duty License</vt:lpstr>
      <vt:lpstr>License Usage Summary – Privilege License</vt:lpstr>
      <vt:lpstr>Key Takeaways</vt:lpstr>
      <vt:lpstr>Tools / Services to Help</vt:lpstr>
      <vt:lpstr>Free Tools – D365FO Admin Toolkit</vt:lpstr>
      <vt:lpstr>Security and Licensing Help</vt:lpstr>
      <vt:lpstr>Resources</vt:lpstr>
      <vt:lpstr>Session Review</vt:lpstr>
      <vt:lpstr>PowerPoint Presentation</vt:lpstr>
      <vt:lpstr>PowerPoint Presentation</vt:lpstr>
      <vt:lpstr>PowerPoint Presentation</vt:lpstr>
    </vt:vector>
  </TitlesOfParts>
  <Manager/>
  <Company>Dynamic Communities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this Template</dc:title>
  <dc:subject>Cross UG Summit 2017</dc:subject>
  <dc:creator>Ty Hagerott</dc:creator>
  <cp:keywords>Dynamic Communities</cp:keywords>
  <dc:description>Template: Mitchell Derrey; Silver Fox Productions_x000d_
Formatting: _x000d_
Audience Type:</dc:description>
  <cp:lastModifiedBy>Alex Meyer</cp:lastModifiedBy>
  <cp:revision>22</cp:revision>
  <dcterms:created xsi:type="dcterms:W3CDTF">2018-06-21T13:40:22Z</dcterms:created>
  <dcterms:modified xsi:type="dcterms:W3CDTF">2025-10-16T19:35:07Z</dcterms:modified>
  <cp:category>Dynamic Communities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0x010100595241CFF6E1864895DCD7ADE29FC1C7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ediaServiceImageTags">
    <vt:lpwstr/>
  </property>
</Properties>
</file>